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customXml/itemProps9.xml" ContentType="application/vnd.openxmlformats-officedocument.customXmlProperties+xml"/>
  <Override PartName="/customXml/itemProps10.xml" ContentType="application/vnd.openxmlformats-officedocument.customXmlProperties+xml"/>
  <Override PartName="/customXml/itemProps11.xml" ContentType="application/vnd.openxmlformats-officedocument.customXmlProperties+xml"/>
  <Override PartName="/customXml/itemProps12.xml" ContentType="application/vnd.openxmlformats-officedocument.customXmlProperties+xml"/>
  <Override PartName="/customXml/itemProps13.xml" ContentType="application/vnd.openxmlformats-officedocument.customXmlProperties+xml"/>
  <Override PartName="/customXml/itemProps14.xml" ContentType="application/vnd.openxmlformats-officedocument.customXmlProperties+xml"/>
  <Override PartName="/customXml/itemProps15.xml" ContentType="application/vnd.openxmlformats-officedocument.customXmlProperties+xml"/>
  <Override PartName="/customXml/itemProps16.xml" ContentType="application/vnd.openxmlformats-officedocument.customXmlProperties+xml"/>
  <Override PartName="/customXml/itemProps17.xml" ContentType="application/vnd.openxmlformats-officedocument.customXmlProperties+xml"/>
  <Override PartName="/customXml/itemProps18.xml" ContentType="application/vnd.openxmlformats-officedocument.customXmlProperties+xml"/>
  <Override PartName="/customXml/itemProps19.xml" ContentType="application/vnd.openxmlformats-officedocument.customXmlProperties+xml"/>
  <Override PartName="/customXml/itemProps20.xml" ContentType="application/vnd.openxmlformats-officedocument.customXmlProperties+xml"/>
  <Override PartName="/customXml/itemProps21.xml" ContentType="application/vnd.openxmlformats-officedocument.customXmlProperties+xml"/>
  <Override PartName="/customXml/itemProps22.xml" ContentType="application/vnd.openxmlformats-officedocument.customXmlProperties+xml"/>
  <Override PartName="/customXml/itemProps23.xml" ContentType="application/vnd.openxmlformats-officedocument.customXmlProperties+xml"/>
  <Override PartName="/customXml/itemProps24.xml" ContentType="application/vnd.openxmlformats-officedocument.customXmlProperties+xml"/>
  <Override PartName="/customXml/itemProps25.xml" ContentType="application/vnd.openxmlformats-officedocument.customXmlProperties+xml"/>
  <Override PartName="/customXml/itemProps26.xml" ContentType="application/vnd.openxmlformats-officedocument.customXmlProperties+xml"/>
  <Override PartName="/customXml/itemProps27.xml" ContentType="application/vnd.openxmlformats-officedocument.customXmlProperties+xml"/>
  <Override PartName="/customXml/itemProps28.xml" ContentType="application/vnd.openxmlformats-officedocument.customXmlProperties+xml"/>
  <Override PartName="/customXml/itemProps29.xml" ContentType="application/vnd.openxmlformats-officedocument.customXmlProperties+xml"/>
  <Override PartName="/customXml/itemProps30.xml" ContentType="application/vnd.openxmlformats-officedocument.customXmlProperties+xml"/>
  <Override PartName="/customXml/itemProps31.xml" ContentType="application/vnd.openxmlformats-officedocument.customXmlProperties+xml"/>
  <Override PartName="/customXml/itemProps32.xml" ContentType="application/vnd.openxmlformats-officedocument.customXmlProperties+xml"/>
  <Override PartName="/customXml/itemProps33.xml" ContentType="application/vnd.openxmlformats-officedocument.customXmlProperties+xml"/>
  <Override PartName="/customXml/itemProps34.xml" ContentType="application/vnd.openxmlformats-officedocument.customXmlProperties+xml"/>
  <Override PartName="/customXml/itemProps35.xml" ContentType="application/vnd.openxmlformats-officedocument.customXmlProperties+xml"/>
  <Override PartName="/customXml/itemProps36.xml" ContentType="application/vnd.openxmlformats-officedocument.customXmlProperties+xml"/>
  <Override PartName="/customXml/itemProps37.xml" ContentType="application/vnd.openxmlformats-officedocument.customXmlProperties+xml"/>
  <Override PartName="/customXml/itemProps38.xml" ContentType="application/vnd.openxmlformats-officedocument.customXmlProperties+xml"/>
  <Override PartName="/customXml/itemProps39.xml" ContentType="application/vnd.openxmlformats-officedocument.customXmlProperties+xml"/>
  <Override PartName="/customXml/itemProps40.xml" ContentType="application/vnd.openxmlformats-officedocument.customXmlProperties+xml"/>
  <Override PartName="/customXml/itemProps41.xml" ContentType="application/vnd.openxmlformats-officedocument.customXmlProperties+xml"/>
  <Override PartName="/customXml/itemProps42.xml" ContentType="application/vnd.openxmlformats-officedocument.customXmlProperties+xml"/>
  <Override PartName="/customXml/itemProps43.xml" ContentType="application/vnd.openxmlformats-officedocument.customXmlProperties+xml"/>
  <Override PartName="/customXml/itemProps44.xml" ContentType="application/vnd.openxmlformats-officedocument.customXmlProperties+xml"/>
  <Override PartName="/customXml/itemProps45.xml" ContentType="application/vnd.openxmlformats-officedocument.customXmlProperties+xml"/>
  <Override PartName="/customXml/itemProps46.xml" ContentType="application/vnd.openxmlformats-officedocument.customXmlProperties+xml"/>
  <Override PartName="/customXml/itemProps47.xml" ContentType="application/vnd.openxmlformats-officedocument.customXmlProperties+xml"/>
  <Override PartName="/customXml/itemProps48.xml" ContentType="application/vnd.openxmlformats-officedocument.customXmlProperties+xml"/>
  <Override PartName="/customXml/itemProps49.xml" ContentType="application/vnd.openxmlformats-officedocument.customXmlProperties+xml"/>
  <Override PartName="/customXml/itemProps50.xml" ContentType="application/vnd.openxmlformats-officedocument.customXmlProperties+xml"/>
  <Override PartName="/customXml/itemProps51.xml" ContentType="application/vnd.openxmlformats-officedocument.customXmlProperties+xml"/>
  <Override PartName="/customXml/itemProps52.xml" ContentType="application/vnd.openxmlformats-officedocument.customXmlProperties+xml"/>
  <Override PartName="/customXml/itemProps53.xml" ContentType="application/vnd.openxmlformats-officedocument.customXmlProperties+xml"/>
  <Override PartName="/customXml/itemProps54.xml" ContentType="application/vnd.openxmlformats-officedocument.customXmlProperties+xml"/>
  <Override PartName="/customXml/itemProps55.xml" ContentType="application/vnd.openxmlformats-officedocument.customXmlProperties+xml"/>
  <Override PartName="/customXml/itemProps56.xml" ContentType="application/vnd.openxmlformats-officedocument.customXmlProperties+xml"/>
  <Override PartName="/customXml/itemProps57.xml" ContentType="application/vnd.openxmlformats-officedocument.customXmlProperties+xml"/>
  <Override PartName="/customXml/itemProps58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3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4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5" r:id="rId59"/>
    <p:sldMasterId id="2147483698" r:id="rId60"/>
    <p:sldMasterId id="2147483702" r:id="rId61"/>
    <p:sldMasterId id="2147483704" r:id="rId62"/>
    <p:sldMasterId id="2147483710" r:id="rId63"/>
  </p:sldMasterIdLst>
  <p:notesMasterIdLst>
    <p:notesMasterId r:id="rId118"/>
  </p:notesMasterIdLst>
  <p:handoutMasterIdLst>
    <p:handoutMasterId r:id="rId119"/>
  </p:handoutMasterIdLst>
  <p:sldIdLst>
    <p:sldId id="312" r:id="rId64"/>
    <p:sldId id="532" r:id="rId65"/>
    <p:sldId id="923" r:id="rId66"/>
    <p:sldId id="804" r:id="rId67"/>
    <p:sldId id="1030" r:id="rId68"/>
    <p:sldId id="915" r:id="rId69"/>
    <p:sldId id="1020" r:id="rId70"/>
    <p:sldId id="927" r:id="rId71"/>
    <p:sldId id="884" r:id="rId72"/>
    <p:sldId id="930" r:id="rId73"/>
    <p:sldId id="931" r:id="rId74"/>
    <p:sldId id="936" r:id="rId75"/>
    <p:sldId id="937" r:id="rId76"/>
    <p:sldId id="1025" r:id="rId77"/>
    <p:sldId id="1026" r:id="rId78"/>
    <p:sldId id="1024" r:id="rId79"/>
    <p:sldId id="1023" r:id="rId80"/>
    <p:sldId id="989" r:id="rId81"/>
    <p:sldId id="1028" r:id="rId82"/>
    <p:sldId id="932" r:id="rId83"/>
    <p:sldId id="967" r:id="rId84"/>
    <p:sldId id="969" r:id="rId85"/>
    <p:sldId id="970" r:id="rId86"/>
    <p:sldId id="968" r:id="rId87"/>
    <p:sldId id="1027" r:id="rId88"/>
    <p:sldId id="973" r:id="rId89"/>
    <p:sldId id="974" r:id="rId90"/>
    <p:sldId id="975" r:id="rId91"/>
    <p:sldId id="933" r:id="rId92"/>
    <p:sldId id="992" r:id="rId93"/>
    <p:sldId id="1029" r:id="rId94"/>
    <p:sldId id="994" r:id="rId95"/>
    <p:sldId id="1010" r:id="rId96"/>
    <p:sldId id="995" r:id="rId97"/>
    <p:sldId id="996" r:id="rId98"/>
    <p:sldId id="997" r:id="rId99"/>
    <p:sldId id="998" r:id="rId100"/>
    <p:sldId id="999" r:id="rId101"/>
    <p:sldId id="958" r:id="rId102"/>
    <p:sldId id="1011" r:id="rId103"/>
    <p:sldId id="1013" r:id="rId104"/>
    <p:sldId id="1012" r:id="rId105"/>
    <p:sldId id="1014" r:id="rId106"/>
    <p:sldId id="1015" r:id="rId107"/>
    <p:sldId id="945" r:id="rId108"/>
    <p:sldId id="947" r:id="rId109"/>
    <p:sldId id="950" r:id="rId110"/>
    <p:sldId id="946" r:id="rId111"/>
    <p:sldId id="1008" r:id="rId112"/>
    <p:sldId id="952" r:id="rId113"/>
    <p:sldId id="964" r:id="rId114"/>
    <p:sldId id="965" r:id="rId115"/>
    <p:sldId id="966" r:id="rId116"/>
    <p:sldId id="1018" r:id="rId117"/>
  </p:sldIdLst>
  <p:sldSz cx="13439775" cy="7559675"/>
  <p:notesSz cx="9939338" cy="68072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92C0D798-FE31-4537-A033-C35868A9CE73}">
          <p14:sldIdLst>
            <p14:sldId id="312"/>
            <p14:sldId id="532"/>
          </p14:sldIdLst>
        </p14:section>
        <p14:section name="01.공통" id="{C09D1FC7-BFE8-4AC3-93E2-37635301D229}">
          <p14:sldIdLst>
            <p14:sldId id="923"/>
            <p14:sldId id="804"/>
          </p14:sldIdLst>
        </p14:section>
        <p14:section name="Main" id="{FCAFA7A1-8C09-44B7-BBA5-1750DE4B0C11}">
          <p14:sldIdLst>
            <p14:sldId id="1030"/>
          </p14:sldIdLst>
        </p14:section>
        <p14:section name="VISION" id="{D73D1BB4-8F91-8D4E-8728-FC841D293422}">
          <p14:sldIdLst>
            <p14:sldId id="915"/>
            <p14:sldId id="1020"/>
            <p14:sldId id="927"/>
            <p14:sldId id="884"/>
            <p14:sldId id="930"/>
          </p14:sldIdLst>
        </p14:section>
        <p14:section name="PRODUCT" id="{B845190B-E332-4AB8-A3F0-6E3A71043149}">
          <p14:sldIdLst>
            <p14:sldId id="931"/>
            <p14:sldId id="936"/>
            <p14:sldId id="937"/>
            <p14:sldId id="1025"/>
            <p14:sldId id="1026"/>
            <p14:sldId id="1024"/>
            <p14:sldId id="1023"/>
            <p14:sldId id="989"/>
            <p14:sldId id="1028"/>
            <p14:sldId id="932"/>
            <p14:sldId id="967"/>
            <p14:sldId id="969"/>
            <p14:sldId id="970"/>
            <p14:sldId id="968"/>
            <p14:sldId id="1027"/>
            <p14:sldId id="973"/>
            <p14:sldId id="974"/>
            <p14:sldId id="975"/>
            <p14:sldId id="933"/>
            <p14:sldId id="992"/>
            <p14:sldId id="1029"/>
            <p14:sldId id="994"/>
            <p14:sldId id="1010"/>
            <p14:sldId id="995"/>
            <p14:sldId id="996"/>
            <p14:sldId id="997"/>
            <p14:sldId id="998"/>
            <p14:sldId id="999"/>
          </p14:sldIdLst>
        </p14:section>
        <p14:section name="EXPERIENCE" id="{FA873F9E-6B00-4812-9E4B-386BD891C1C0}">
          <p14:sldIdLst>
            <p14:sldId id="958"/>
          </p14:sldIdLst>
        </p14:section>
        <p14:section name="도입 안내" id="{60C9EB06-C48B-4D25-9B35-DD99D37BBAA6}">
          <p14:sldIdLst>
            <p14:sldId id="1011"/>
            <p14:sldId id="1013"/>
            <p14:sldId id="1012"/>
            <p14:sldId id="1014"/>
            <p14:sldId id="1015"/>
          </p14:sldIdLst>
        </p14:section>
        <p14:section name="MEDIA" id="{F4ECA5E1-1226-45AE-9B9A-FEEDEC1F565A}">
          <p14:sldIdLst>
            <p14:sldId id="945"/>
            <p14:sldId id="947"/>
            <p14:sldId id="950"/>
          </p14:sldIdLst>
        </p14:section>
        <p14:section name="RECRUIT" id="{C603E52D-67E3-4FD6-821C-F9F4E7A6DFDC}">
          <p14:sldIdLst>
            <p14:sldId id="946"/>
            <p14:sldId id="1008"/>
            <p14:sldId id="952"/>
            <p14:sldId id="964"/>
            <p14:sldId id="965"/>
            <p14:sldId id="966"/>
            <p14:sldId id="101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476" userDrawn="1">
          <p15:clr>
            <a:srgbClr val="F26B43"/>
          </p15:clr>
        </p15:guide>
        <p15:guide id="3" pos="8270" userDrawn="1">
          <p15:clr>
            <a:srgbClr val="F26B43"/>
          </p15:clr>
        </p15:guide>
        <p15:guide id="4" orient="horz" pos="4377" userDrawn="1">
          <p15:clr>
            <a:srgbClr val="F26B43"/>
          </p15:clr>
        </p15:guide>
        <p15:guide id="5" pos="309" userDrawn="1">
          <p15:clr>
            <a:srgbClr val="F26B43"/>
          </p15:clr>
        </p15:guide>
        <p15:guide id="6" pos="6365" userDrawn="1">
          <p15:clr>
            <a:srgbClr val="F26B43"/>
          </p15:clr>
        </p15:guide>
        <p15:guide id="7" pos="6660" userDrawn="1">
          <p15:clr>
            <a:srgbClr val="F26B43"/>
          </p15:clr>
        </p15:guide>
        <p15:guide id="8" orient="horz" pos="975" userDrawn="1">
          <p15:clr>
            <a:srgbClr val="F26B43"/>
          </p15:clr>
        </p15:guide>
        <p15:guide id="9" orient="horz" pos="1043" userDrawn="1">
          <p15:clr>
            <a:srgbClr val="F26B43"/>
          </p15:clr>
        </p15:guide>
        <p15:guide id="10" pos="4233" userDrawn="1">
          <p15:clr>
            <a:srgbClr val="F26B43"/>
          </p15:clr>
        </p15:guide>
        <p15:guide id="11" pos="5004" userDrawn="1">
          <p15:clr>
            <a:srgbClr val="F26B43"/>
          </p15:clr>
        </p15:guide>
        <p15:guide id="12" pos="1806" userDrawn="1">
          <p15:clr>
            <a:srgbClr val="F26B43"/>
          </p15:clr>
        </p15:guide>
        <p15:guide id="13" pos="6637" userDrawn="1">
          <p15:clr>
            <a:srgbClr val="F26B43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44" userDrawn="1">
          <p15:clr>
            <a:srgbClr val="A4A3A4"/>
          </p15:clr>
        </p15:guide>
        <p15:guide id="2" pos="3130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ee boram" initials="lb" lastIdx="4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2F2F2"/>
    <a:srgbClr val="004793"/>
    <a:srgbClr val="66B1FF"/>
    <a:srgbClr val="1C1B2F"/>
    <a:srgbClr val="252525"/>
    <a:srgbClr val="2293E3"/>
    <a:srgbClr val="71CCF6"/>
    <a:srgbClr val="2876BC"/>
    <a:srgbClr val="79CD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8FB837D-C827-4EFA-A057-4D05807E0F7C}" styleName="테마 스타일 1 - 강조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75DCB02-9BB8-47FD-8907-85C794F793BA}" styleName="테마 스타일 1 - 강조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284E427A-3D55-4303-BF80-6455036E1DE7}" styleName="테마 스타일 1 - 강조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2838BEF-8BB2-4498-84A7-C5851F593DF1}" styleName="보통 스타일 4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8A107856-5554-42FB-B03E-39F5DBC370BA}" styleName="보통 스타일 4 - 강조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912C8C85-51F0-491E-9774-3900AFEF0FD7}" styleName="밝은 스타일 2 - 강조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FABFCF23-3B69-468F-B69F-88F6DE6A72F2}" styleName="보통 스타일 1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ED083AE6-46FA-4A59-8FB0-9F97EB10719F}" styleName="밝은 스타일 3 - 강조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D27102A9-8310-4765-A935-A1911B00CA55}" styleName="밝은 스타일 1 - 강조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7292A2E-F333-43FB-9621-5CBBE7FDCDCB}" styleName="밝은 스타일 2 - 강조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173" autoAdjust="0"/>
    <p:restoredTop sz="96400" autoAdjust="0"/>
  </p:normalViewPr>
  <p:slideViewPr>
    <p:cSldViewPr snapToGrid="0">
      <p:cViewPr varScale="1">
        <p:scale>
          <a:sx n="65" d="100"/>
          <a:sy n="65" d="100"/>
        </p:scale>
        <p:origin x="533" y="38"/>
      </p:cViewPr>
      <p:guideLst>
        <p:guide orient="horz" pos="476"/>
        <p:guide pos="8270"/>
        <p:guide orient="horz" pos="4377"/>
        <p:guide pos="309"/>
        <p:guide pos="6365"/>
        <p:guide pos="6660"/>
        <p:guide orient="horz" pos="975"/>
        <p:guide orient="horz" pos="1043"/>
        <p:guide pos="4233"/>
        <p:guide pos="5004"/>
        <p:guide pos="1806"/>
        <p:guide pos="6637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0" d="100"/>
        <a:sy n="120" d="100"/>
      </p:scale>
      <p:origin x="0" y="-9423"/>
    </p:cViewPr>
  </p:sorterViewPr>
  <p:notesViewPr>
    <p:cSldViewPr snapToGrid="0">
      <p:cViewPr varScale="1">
        <p:scale>
          <a:sx n="142" d="100"/>
          <a:sy n="142" d="100"/>
        </p:scale>
        <p:origin x="1384" y="184"/>
      </p:cViewPr>
      <p:guideLst>
        <p:guide orient="horz" pos="2144"/>
        <p:guide pos="313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customXml" Target="../customXml/item26.xml"/><Relationship Id="rId117" Type="http://schemas.openxmlformats.org/officeDocument/2006/relationships/slide" Target="slides/slide54.xml"/><Relationship Id="rId21" Type="http://schemas.openxmlformats.org/officeDocument/2006/relationships/customXml" Target="../customXml/item21.xml"/><Relationship Id="rId42" Type="http://schemas.openxmlformats.org/officeDocument/2006/relationships/customXml" Target="../customXml/item42.xml"/><Relationship Id="rId47" Type="http://schemas.openxmlformats.org/officeDocument/2006/relationships/customXml" Target="../customXml/item47.xml"/><Relationship Id="rId63" Type="http://schemas.openxmlformats.org/officeDocument/2006/relationships/slideMaster" Target="slideMasters/slideMaster5.xml"/><Relationship Id="rId68" Type="http://schemas.openxmlformats.org/officeDocument/2006/relationships/slide" Target="slides/slide5.xml"/><Relationship Id="rId84" Type="http://schemas.openxmlformats.org/officeDocument/2006/relationships/slide" Target="slides/slide21.xml"/><Relationship Id="rId89" Type="http://schemas.openxmlformats.org/officeDocument/2006/relationships/slide" Target="slides/slide26.xml"/><Relationship Id="rId112" Type="http://schemas.openxmlformats.org/officeDocument/2006/relationships/slide" Target="slides/slide49.xml"/><Relationship Id="rId16" Type="http://schemas.openxmlformats.org/officeDocument/2006/relationships/customXml" Target="../customXml/item16.xml"/><Relationship Id="rId107" Type="http://schemas.openxmlformats.org/officeDocument/2006/relationships/slide" Target="slides/slide44.xml"/><Relationship Id="rId11" Type="http://schemas.openxmlformats.org/officeDocument/2006/relationships/customXml" Target="../customXml/item11.xml"/><Relationship Id="rId32" Type="http://schemas.openxmlformats.org/officeDocument/2006/relationships/customXml" Target="../customXml/item32.xml"/><Relationship Id="rId37" Type="http://schemas.openxmlformats.org/officeDocument/2006/relationships/customXml" Target="../customXml/item37.xml"/><Relationship Id="rId53" Type="http://schemas.openxmlformats.org/officeDocument/2006/relationships/customXml" Target="../customXml/item53.xml"/><Relationship Id="rId58" Type="http://schemas.openxmlformats.org/officeDocument/2006/relationships/customXml" Target="../customXml/item58.xml"/><Relationship Id="rId74" Type="http://schemas.openxmlformats.org/officeDocument/2006/relationships/slide" Target="slides/slide11.xml"/><Relationship Id="rId79" Type="http://schemas.openxmlformats.org/officeDocument/2006/relationships/slide" Target="slides/slide16.xml"/><Relationship Id="rId102" Type="http://schemas.openxmlformats.org/officeDocument/2006/relationships/slide" Target="slides/slide39.xml"/><Relationship Id="rId123" Type="http://schemas.openxmlformats.org/officeDocument/2006/relationships/theme" Target="theme/theme1.xml"/><Relationship Id="rId5" Type="http://schemas.openxmlformats.org/officeDocument/2006/relationships/customXml" Target="../customXml/item5.xml"/><Relationship Id="rId90" Type="http://schemas.openxmlformats.org/officeDocument/2006/relationships/slide" Target="slides/slide27.xml"/><Relationship Id="rId95" Type="http://schemas.openxmlformats.org/officeDocument/2006/relationships/slide" Target="slides/slide32.xml"/><Relationship Id="rId22" Type="http://schemas.openxmlformats.org/officeDocument/2006/relationships/customXml" Target="../customXml/item22.xml"/><Relationship Id="rId27" Type="http://schemas.openxmlformats.org/officeDocument/2006/relationships/customXml" Target="../customXml/item27.xml"/><Relationship Id="rId43" Type="http://schemas.openxmlformats.org/officeDocument/2006/relationships/customXml" Target="../customXml/item43.xml"/><Relationship Id="rId48" Type="http://schemas.openxmlformats.org/officeDocument/2006/relationships/customXml" Target="../customXml/item48.xml"/><Relationship Id="rId64" Type="http://schemas.openxmlformats.org/officeDocument/2006/relationships/slide" Target="slides/slide1.xml"/><Relationship Id="rId69" Type="http://schemas.openxmlformats.org/officeDocument/2006/relationships/slide" Target="slides/slide6.xml"/><Relationship Id="rId113" Type="http://schemas.openxmlformats.org/officeDocument/2006/relationships/slide" Target="slides/slide50.xml"/><Relationship Id="rId118" Type="http://schemas.openxmlformats.org/officeDocument/2006/relationships/notesMaster" Target="notesMasters/notesMaster1.xml"/><Relationship Id="rId80" Type="http://schemas.openxmlformats.org/officeDocument/2006/relationships/slide" Target="slides/slide17.xml"/><Relationship Id="rId85" Type="http://schemas.openxmlformats.org/officeDocument/2006/relationships/slide" Target="slides/slide22.xml"/><Relationship Id="rId12" Type="http://schemas.openxmlformats.org/officeDocument/2006/relationships/customXml" Target="../customXml/item12.xml"/><Relationship Id="rId17" Type="http://schemas.openxmlformats.org/officeDocument/2006/relationships/customXml" Target="../customXml/item17.xml"/><Relationship Id="rId33" Type="http://schemas.openxmlformats.org/officeDocument/2006/relationships/customXml" Target="../customXml/item33.xml"/><Relationship Id="rId38" Type="http://schemas.openxmlformats.org/officeDocument/2006/relationships/customXml" Target="../customXml/item38.xml"/><Relationship Id="rId59" Type="http://schemas.openxmlformats.org/officeDocument/2006/relationships/slideMaster" Target="slideMasters/slideMaster1.xml"/><Relationship Id="rId103" Type="http://schemas.openxmlformats.org/officeDocument/2006/relationships/slide" Target="slides/slide40.xml"/><Relationship Id="rId108" Type="http://schemas.openxmlformats.org/officeDocument/2006/relationships/slide" Target="slides/slide45.xml"/><Relationship Id="rId124" Type="http://schemas.openxmlformats.org/officeDocument/2006/relationships/tableStyles" Target="tableStyles.xml"/><Relationship Id="rId54" Type="http://schemas.openxmlformats.org/officeDocument/2006/relationships/customXml" Target="../customXml/item54.xml"/><Relationship Id="rId70" Type="http://schemas.openxmlformats.org/officeDocument/2006/relationships/slide" Target="slides/slide7.xml"/><Relationship Id="rId75" Type="http://schemas.openxmlformats.org/officeDocument/2006/relationships/slide" Target="slides/slide12.xml"/><Relationship Id="rId91" Type="http://schemas.openxmlformats.org/officeDocument/2006/relationships/slide" Target="slides/slide28.xml"/><Relationship Id="rId96" Type="http://schemas.openxmlformats.org/officeDocument/2006/relationships/slide" Target="slides/slide33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23" Type="http://schemas.openxmlformats.org/officeDocument/2006/relationships/customXml" Target="../customXml/item23.xml"/><Relationship Id="rId28" Type="http://schemas.openxmlformats.org/officeDocument/2006/relationships/customXml" Target="../customXml/item28.xml"/><Relationship Id="rId49" Type="http://schemas.openxmlformats.org/officeDocument/2006/relationships/customXml" Target="../customXml/item49.xml"/><Relationship Id="rId114" Type="http://schemas.openxmlformats.org/officeDocument/2006/relationships/slide" Target="slides/slide51.xml"/><Relationship Id="rId119" Type="http://schemas.openxmlformats.org/officeDocument/2006/relationships/handoutMaster" Target="handoutMasters/handoutMaster1.xml"/><Relationship Id="rId44" Type="http://schemas.openxmlformats.org/officeDocument/2006/relationships/customXml" Target="../customXml/item44.xml"/><Relationship Id="rId60" Type="http://schemas.openxmlformats.org/officeDocument/2006/relationships/slideMaster" Target="slideMasters/slideMaster2.xml"/><Relationship Id="rId65" Type="http://schemas.openxmlformats.org/officeDocument/2006/relationships/slide" Target="slides/slide2.xml"/><Relationship Id="rId81" Type="http://schemas.openxmlformats.org/officeDocument/2006/relationships/slide" Target="slides/slide18.xml"/><Relationship Id="rId86" Type="http://schemas.openxmlformats.org/officeDocument/2006/relationships/slide" Target="slides/slide23.xml"/><Relationship Id="rId4" Type="http://schemas.openxmlformats.org/officeDocument/2006/relationships/customXml" Target="../customXml/item4.xml"/><Relationship Id="rId9" Type="http://schemas.openxmlformats.org/officeDocument/2006/relationships/customXml" Target="../customXml/item9.xml"/><Relationship Id="rId13" Type="http://schemas.openxmlformats.org/officeDocument/2006/relationships/customXml" Target="../customXml/item13.xml"/><Relationship Id="rId18" Type="http://schemas.openxmlformats.org/officeDocument/2006/relationships/customXml" Target="../customXml/item18.xml"/><Relationship Id="rId39" Type="http://schemas.openxmlformats.org/officeDocument/2006/relationships/customXml" Target="../customXml/item39.xml"/><Relationship Id="rId109" Type="http://schemas.openxmlformats.org/officeDocument/2006/relationships/slide" Target="slides/slide46.xml"/><Relationship Id="rId34" Type="http://schemas.openxmlformats.org/officeDocument/2006/relationships/customXml" Target="../customXml/item34.xml"/><Relationship Id="rId50" Type="http://schemas.openxmlformats.org/officeDocument/2006/relationships/customXml" Target="../customXml/item50.xml"/><Relationship Id="rId55" Type="http://schemas.openxmlformats.org/officeDocument/2006/relationships/customXml" Target="../customXml/item55.xml"/><Relationship Id="rId76" Type="http://schemas.openxmlformats.org/officeDocument/2006/relationships/slide" Target="slides/slide13.xml"/><Relationship Id="rId97" Type="http://schemas.openxmlformats.org/officeDocument/2006/relationships/slide" Target="slides/slide34.xml"/><Relationship Id="rId104" Type="http://schemas.openxmlformats.org/officeDocument/2006/relationships/slide" Target="slides/slide41.xml"/><Relationship Id="rId120" Type="http://schemas.openxmlformats.org/officeDocument/2006/relationships/commentAuthors" Target="commentAuthors.xml"/><Relationship Id="rId7" Type="http://schemas.openxmlformats.org/officeDocument/2006/relationships/customXml" Target="../customXml/item7.xml"/><Relationship Id="rId71" Type="http://schemas.openxmlformats.org/officeDocument/2006/relationships/slide" Target="slides/slide8.xml"/><Relationship Id="rId92" Type="http://schemas.openxmlformats.org/officeDocument/2006/relationships/slide" Target="slides/slide29.xml"/><Relationship Id="rId2" Type="http://schemas.openxmlformats.org/officeDocument/2006/relationships/customXml" Target="../customXml/item2.xml"/><Relationship Id="rId29" Type="http://schemas.openxmlformats.org/officeDocument/2006/relationships/customXml" Target="../customXml/item29.xml"/><Relationship Id="rId24" Type="http://schemas.openxmlformats.org/officeDocument/2006/relationships/customXml" Target="../customXml/item24.xml"/><Relationship Id="rId40" Type="http://schemas.openxmlformats.org/officeDocument/2006/relationships/customXml" Target="../customXml/item40.xml"/><Relationship Id="rId45" Type="http://schemas.openxmlformats.org/officeDocument/2006/relationships/customXml" Target="../customXml/item45.xml"/><Relationship Id="rId66" Type="http://schemas.openxmlformats.org/officeDocument/2006/relationships/slide" Target="slides/slide3.xml"/><Relationship Id="rId87" Type="http://schemas.openxmlformats.org/officeDocument/2006/relationships/slide" Target="slides/slide24.xml"/><Relationship Id="rId110" Type="http://schemas.openxmlformats.org/officeDocument/2006/relationships/slide" Target="slides/slide47.xml"/><Relationship Id="rId115" Type="http://schemas.openxmlformats.org/officeDocument/2006/relationships/slide" Target="slides/slide52.xml"/><Relationship Id="rId61" Type="http://schemas.openxmlformats.org/officeDocument/2006/relationships/slideMaster" Target="slideMasters/slideMaster3.xml"/><Relationship Id="rId82" Type="http://schemas.openxmlformats.org/officeDocument/2006/relationships/slide" Target="slides/slide19.xml"/><Relationship Id="rId19" Type="http://schemas.openxmlformats.org/officeDocument/2006/relationships/customXml" Target="../customXml/item19.xml"/><Relationship Id="rId14" Type="http://schemas.openxmlformats.org/officeDocument/2006/relationships/customXml" Target="../customXml/item14.xml"/><Relationship Id="rId30" Type="http://schemas.openxmlformats.org/officeDocument/2006/relationships/customXml" Target="../customXml/item30.xml"/><Relationship Id="rId35" Type="http://schemas.openxmlformats.org/officeDocument/2006/relationships/customXml" Target="../customXml/item35.xml"/><Relationship Id="rId56" Type="http://schemas.openxmlformats.org/officeDocument/2006/relationships/customXml" Target="../customXml/item56.xml"/><Relationship Id="rId77" Type="http://schemas.openxmlformats.org/officeDocument/2006/relationships/slide" Target="slides/slide14.xml"/><Relationship Id="rId100" Type="http://schemas.openxmlformats.org/officeDocument/2006/relationships/slide" Target="slides/slide37.xml"/><Relationship Id="rId105" Type="http://schemas.openxmlformats.org/officeDocument/2006/relationships/slide" Target="slides/slide42.xml"/><Relationship Id="rId8" Type="http://schemas.openxmlformats.org/officeDocument/2006/relationships/customXml" Target="../customXml/item8.xml"/><Relationship Id="rId51" Type="http://schemas.openxmlformats.org/officeDocument/2006/relationships/customXml" Target="../customXml/item51.xml"/><Relationship Id="rId72" Type="http://schemas.openxmlformats.org/officeDocument/2006/relationships/slide" Target="slides/slide9.xml"/><Relationship Id="rId93" Type="http://schemas.openxmlformats.org/officeDocument/2006/relationships/slide" Target="slides/slide30.xml"/><Relationship Id="rId98" Type="http://schemas.openxmlformats.org/officeDocument/2006/relationships/slide" Target="slides/slide35.xml"/><Relationship Id="rId121" Type="http://schemas.openxmlformats.org/officeDocument/2006/relationships/presProps" Target="presProps.xml"/><Relationship Id="rId3" Type="http://schemas.openxmlformats.org/officeDocument/2006/relationships/customXml" Target="../customXml/item3.xml"/><Relationship Id="rId25" Type="http://schemas.openxmlformats.org/officeDocument/2006/relationships/customXml" Target="../customXml/item25.xml"/><Relationship Id="rId46" Type="http://schemas.openxmlformats.org/officeDocument/2006/relationships/customXml" Target="../customXml/item46.xml"/><Relationship Id="rId67" Type="http://schemas.openxmlformats.org/officeDocument/2006/relationships/slide" Target="slides/slide4.xml"/><Relationship Id="rId116" Type="http://schemas.openxmlformats.org/officeDocument/2006/relationships/slide" Target="slides/slide53.xml"/><Relationship Id="rId20" Type="http://schemas.openxmlformats.org/officeDocument/2006/relationships/customXml" Target="../customXml/item20.xml"/><Relationship Id="rId41" Type="http://schemas.openxmlformats.org/officeDocument/2006/relationships/customXml" Target="../customXml/item41.xml"/><Relationship Id="rId62" Type="http://schemas.openxmlformats.org/officeDocument/2006/relationships/slideMaster" Target="slideMasters/slideMaster4.xml"/><Relationship Id="rId83" Type="http://schemas.openxmlformats.org/officeDocument/2006/relationships/slide" Target="slides/slide20.xml"/><Relationship Id="rId88" Type="http://schemas.openxmlformats.org/officeDocument/2006/relationships/slide" Target="slides/slide25.xml"/><Relationship Id="rId111" Type="http://schemas.openxmlformats.org/officeDocument/2006/relationships/slide" Target="slides/slide48.xml"/><Relationship Id="rId15" Type="http://schemas.openxmlformats.org/officeDocument/2006/relationships/customXml" Target="../customXml/item15.xml"/><Relationship Id="rId36" Type="http://schemas.openxmlformats.org/officeDocument/2006/relationships/customXml" Target="../customXml/item36.xml"/><Relationship Id="rId57" Type="http://schemas.openxmlformats.org/officeDocument/2006/relationships/customXml" Target="../customXml/item57.xml"/><Relationship Id="rId106" Type="http://schemas.openxmlformats.org/officeDocument/2006/relationships/slide" Target="slides/slide43.xml"/><Relationship Id="rId10" Type="http://schemas.openxmlformats.org/officeDocument/2006/relationships/customXml" Target="../customXml/item10.xml"/><Relationship Id="rId31" Type="http://schemas.openxmlformats.org/officeDocument/2006/relationships/customXml" Target="../customXml/item31.xml"/><Relationship Id="rId52" Type="http://schemas.openxmlformats.org/officeDocument/2006/relationships/customXml" Target="../customXml/item52.xml"/><Relationship Id="rId73" Type="http://schemas.openxmlformats.org/officeDocument/2006/relationships/slide" Target="slides/slide10.xml"/><Relationship Id="rId78" Type="http://schemas.openxmlformats.org/officeDocument/2006/relationships/slide" Target="slides/slide15.xml"/><Relationship Id="rId94" Type="http://schemas.openxmlformats.org/officeDocument/2006/relationships/slide" Target="slides/slide31.xml"/><Relationship Id="rId99" Type="http://schemas.openxmlformats.org/officeDocument/2006/relationships/slide" Target="slides/slide36.xml"/><Relationship Id="rId101" Type="http://schemas.openxmlformats.org/officeDocument/2006/relationships/slide" Target="slides/slide38.xml"/><Relationship Id="rId1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2" y="1"/>
            <a:ext cx="4307046" cy="341542"/>
          </a:xfrm>
          <a:prstGeom prst="rect">
            <a:avLst/>
          </a:prstGeom>
        </p:spPr>
        <p:txBody>
          <a:bodyPr vert="horz" lIns="91614" tIns="45806" rIns="91614" bIns="45806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2" y="6465660"/>
            <a:ext cx="4307046" cy="341541"/>
          </a:xfrm>
          <a:prstGeom prst="rect">
            <a:avLst/>
          </a:prstGeom>
        </p:spPr>
        <p:txBody>
          <a:bodyPr vert="horz" lIns="91614" tIns="45806" rIns="91614" bIns="45806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5629994" y="6465660"/>
            <a:ext cx="4307046" cy="341541"/>
          </a:xfrm>
          <a:prstGeom prst="rect">
            <a:avLst/>
          </a:prstGeom>
        </p:spPr>
        <p:txBody>
          <a:bodyPr vert="horz" lIns="91614" tIns="45806" rIns="91614" bIns="45806" rtlCol="0" anchor="b"/>
          <a:lstStyle>
            <a:lvl1pPr algn="r">
              <a:defRPr sz="1200"/>
            </a:lvl1pPr>
          </a:lstStyle>
          <a:p>
            <a:fld id="{58254DB4-13CE-4386-A3E1-91FF882A67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724676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2" y="1"/>
            <a:ext cx="4307046" cy="341542"/>
          </a:xfrm>
          <a:prstGeom prst="rect">
            <a:avLst/>
          </a:prstGeom>
        </p:spPr>
        <p:txBody>
          <a:bodyPr vert="horz" lIns="91614" tIns="45806" rIns="91614" bIns="45806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629994" y="1"/>
            <a:ext cx="4307046" cy="341542"/>
          </a:xfrm>
          <a:prstGeom prst="rect">
            <a:avLst/>
          </a:prstGeom>
        </p:spPr>
        <p:txBody>
          <a:bodyPr vert="horz" lIns="91614" tIns="45806" rIns="91614" bIns="45806" rtlCol="0"/>
          <a:lstStyle>
            <a:lvl1pPr algn="r">
              <a:defRPr sz="1200"/>
            </a:lvl1pPr>
          </a:lstStyle>
          <a:p>
            <a:fld id="{47489F85-9E01-4FA5-9F4D-99699E6DCAB6}" type="datetimeFigureOut">
              <a:rPr lang="ko-KR" altLang="en-US" smtClean="0"/>
              <a:t>2022-07-05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927350" y="850900"/>
            <a:ext cx="4084638" cy="22987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614" tIns="45806" rIns="91614" bIns="45806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93934" y="3275965"/>
            <a:ext cx="7951470" cy="2680334"/>
          </a:xfrm>
          <a:prstGeom prst="rect">
            <a:avLst/>
          </a:prstGeom>
        </p:spPr>
        <p:txBody>
          <a:bodyPr vert="horz" lIns="91614" tIns="45806" rIns="91614" bIns="45806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2" y="6465660"/>
            <a:ext cx="4307046" cy="341541"/>
          </a:xfrm>
          <a:prstGeom prst="rect">
            <a:avLst/>
          </a:prstGeom>
        </p:spPr>
        <p:txBody>
          <a:bodyPr vert="horz" lIns="91614" tIns="45806" rIns="91614" bIns="45806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629994" y="6465660"/>
            <a:ext cx="4307046" cy="341541"/>
          </a:xfrm>
          <a:prstGeom prst="rect">
            <a:avLst/>
          </a:prstGeom>
        </p:spPr>
        <p:txBody>
          <a:bodyPr vert="horz" lIns="91614" tIns="45806" rIns="91614" bIns="45806" rtlCol="0" anchor="b"/>
          <a:lstStyle>
            <a:lvl1pPr algn="r">
              <a:defRPr sz="1200"/>
            </a:lvl1pPr>
          </a:lstStyle>
          <a:p>
            <a:fld id="{8178FD1E-3D79-414C-AFD0-BFE6F431EC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59469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 userDrawn="1"/>
        </p:nvCxnSpPr>
        <p:spPr>
          <a:xfrm>
            <a:off x="894880" y="1136125"/>
            <a:ext cx="36202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연결선 12"/>
          <p:cNvCxnSpPr>
            <a:cxnSpLocks/>
          </p:cNvCxnSpPr>
          <p:nvPr userDrawn="1"/>
        </p:nvCxnSpPr>
        <p:spPr>
          <a:xfrm>
            <a:off x="894881" y="3833159"/>
            <a:ext cx="659599" cy="0"/>
          </a:xfrm>
          <a:prstGeom prst="line">
            <a:avLst/>
          </a:prstGeom>
          <a:ln w="28575">
            <a:solidFill>
              <a:srgbClr val="004793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80082" y="1288935"/>
            <a:ext cx="6946084" cy="204096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lnSpc>
                <a:spcPct val="100000"/>
              </a:lnSpc>
              <a:defRPr sz="4200">
                <a:latin typeface="+mn-ea"/>
                <a:ea typeface="+mn-ea"/>
              </a:defRPr>
            </a:lvl1pPr>
          </a:lstStyle>
          <a:p>
            <a:r>
              <a:rPr lang="ko-KR" altLang="en-US" dirty="0"/>
              <a:t>제목을 작성해주세요</a:t>
            </a:r>
            <a:br>
              <a:rPr lang="en-US" altLang="ko-KR" dirty="0"/>
            </a:br>
            <a:r>
              <a:rPr lang="en-US" altLang="ko-KR" dirty="0"/>
              <a:t>(</a:t>
            </a:r>
            <a:r>
              <a:rPr lang="ko-KR" altLang="en-US" dirty="0" err="1"/>
              <a:t>더존</a:t>
            </a:r>
            <a:r>
              <a:rPr lang="ko-KR" altLang="en-US" dirty="0"/>
              <a:t> </a:t>
            </a:r>
            <a:r>
              <a:rPr lang="ko-KR" altLang="en-US" dirty="0" err="1"/>
              <a:t>제목체</a:t>
            </a:r>
            <a:r>
              <a:rPr lang="ko-KR" altLang="en-US" dirty="0"/>
              <a:t> </a:t>
            </a:r>
            <a:r>
              <a:rPr lang="en-US" altLang="ko-KR" dirty="0"/>
              <a:t>50)</a:t>
            </a:r>
            <a:endParaRPr lang="en-US" dirty="0"/>
          </a:p>
        </p:txBody>
      </p:sp>
      <p:sp>
        <p:nvSpPr>
          <p:cNvPr id="14" name="텍스트 개체 틀 20"/>
          <p:cNvSpPr>
            <a:spLocks noGrp="1"/>
          </p:cNvSpPr>
          <p:nvPr>
            <p:ph type="body" sz="quarter" idx="11" hasCustomPrompt="1"/>
          </p:nvPr>
        </p:nvSpPr>
        <p:spPr>
          <a:xfrm>
            <a:off x="880082" y="3865114"/>
            <a:ext cx="3527481" cy="301621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500" baseline="0">
                <a:latin typeface="+mn-ea"/>
                <a:ea typeface="+mn-ea"/>
              </a:defRPr>
            </a:lvl1pPr>
            <a:lvl2pPr>
              <a:lnSpc>
                <a:spcPct val="150000"/>
              </a:lnSpc>
              <a:defRPr sz="1500"/>
            </a:lvl2pPr>
            <a:lvl3pPr>
              <a:lnSpc>
                <a:spcPct val="150000"/>
              </a:lnSpc>
              <a:defRPr sz="1500"/>
            </a:lvl3pPr>
            <a:lvl4pPr>
              <a:lnSpc>
                <a:spcPct val="150000"/>
              </a:lnSpc>
              <a:defRPr sz="1500"/>
            </a:lvl4pPr>
            <a:lvl5pPr>
              <a:lnSpc>
                <a:spcPct val="150000"/>
              </a:lnSpc>
              <a:defRPr sz="1500"/>
            </a:lvl5pPr>
          </a:lstStyle>
          <a:p>
            <a:pPr lvl="0"/>
            <a:r>
              <a:rPr lang="ko-KR" altLang="en-US" dirty="0" err="1"/>
              <a:t>조직명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C72A598-E608-5E96-CFE8-9921A22C6DF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880" y="6766138"/>
            <a:ext cx="2204085" cy="379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67600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기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98780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NB_다음페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0" y="7088094"/>
            <a:ext cx="10077295" cy="203200"/>
          </a:xfrm>
          <a:prstGeom prst="rect">
            <a:avLst/>
          </a:prstGeom>
          <a:solidFill>
            <a:schemeClr val="tx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dirty="0" err="1">
                <a:solidFill>
                  <a:schemeClr val="bg1"/>
                </a:solidFill>
                <a:latin typeface="+mn-ea"/>
              </a:rPr>
              <a:t>다음페이지</a:t>
            </a:r>
            <a:r>
              <a:rPr lang="ko-KR" altLang="en-US" sz="1000" dirty="0">
                <a:solidFill>
                  <a:schemeClr val="bg1"/>
                </a:solidFill>
                <a:latin typeface="+mn-ea"/>
              </a:rPr>
              <a:t> 계속  ▼</a:t>
            </a:r>
          </a:p>
        </p:txBody>
      </p:sp>
      <p:sp>
        <p:nvSpPr>
          <p:cNvPr id="3" name="직사각형 2"/>
          <p:cNvSpPr/>
          <p:nvPr userDrawn="1"/>
        </p:nvSpPr>
        <p:spPr>
          <a:xfrm>
            <a:off x="0" y="938816"/>
            <a:ext cx="10064376" cy="55735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000" b="1">
                <a:solidFill>
                  <a:schemeClr val="tx1"/>
                </a:solidFill>
                <a:latin typeface="+mn-ea"/>
              </a:rPr>
              <a:t>GNB</a:t>
            </a:r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grpSp>
        <p:nvGrpSpPr>
          <p:cNvPr id="4" name="그룹 3"/>
          <p:cNvGrpSpPr/>
          <p:nvPr userDrawn="1"/>
        </p:nvGrpSpPr>
        <p:grpSpPr>
          <a:xfrm>
            <a:off x="189000" y="1004225"/>
            <a:ext cx="1541899" cy="426531"/>
            <a:chOff x="179810" y="1156353"/>
            <a:chExt cx="1541899" cy="426531"/>
          </a:xfrm>
        </p:grpSpPr>
        <p:grpSp>
          <p:nvGrpSpPr>
            <p:cNvPr id="5" name="Group 116"/>
            <p:cNvGrpSpPr>
              <a:grpSpLocks/>
            </p:cNvGrpSpPr>
            <p:nvPr userDrawn="1"/>
          </p:nvGrpSpPr>
          <p:grpSpPr bwMode="auto">
            <a:xfrm>
              <a:off x="179810" y="1156353"/>
              <a:ext cx="1541899" cy="426531"/>
              <a:chOff x="671" y="1930"/>
              <a:chExt cx="692" cy="525"/>
            </a:xfrm>
          </p:grpSpPr>
          <p:sp>
            <p:nvSpPr>
              <p:cNvPr id="7" name="직사각형 6"/>
              <p:cNvSpPr/>
              <p:nvPr/>
            </p:nvSpPr>
            <p:spPr bwMode="auto">
              <a:xfrm>
                <a:off x="671" y="1930"/>
                <a:ext cx="692" cy="525"/>
              </a:xfrm>
              <a:prstGeom prst="rect">
                <a:avLst/>
              </a:prstGeom>
              <a:pattFill prst="ltDnDiag">
                <a:fgClr>
                  <a:schemeClr val="bg1">
                    <a:lumMod val="85000"/>
                  </a:schemeClr>
                </a:fgClr>
                <a:bgClr>
                  <a:schemeClr val="bg1"/>
                </a:bgClr>
              </a:patt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ko-KR">
                  <a:solidFill>
                    <a:srgbClr val="996633"/>
                  </a:solidFill>
                </a:endParaRPr>
              </a:p>
            </p:txBody>
          </p:sp>
          <p:cxnSp>
            <p:nvCxnSpPr>
              <p:cNvPr id="8" name="직선 연결선 7"/>
              <p:cNvCxnSpPr/>
              <p:nvPr/>
            </p:nvCxnSpPr>
            <p:spPr bwMode="auto">
              <a:xfrm>
                <a:off x="671" y="1930"/>
                <a:ext cx="692" cy="525"/>
              </a:xfrm>
              <a:prstGeom prst="line">
                <a:avLst/>
              </a:prstGeom>
              <a:solidFill>
                <a:schemeClr val="bg1"/>
              </a:solidFill>
              <a:ln w="3175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직선 연결선 8"/>
              <p:cNvCxnSpPr/>
              <p:nvPr/>
            </p:nvCxnSpPr>
            <p:spPr bwMode="auto">
              <a:xfrm rot="10800000" flipV="1">
                <a:off x="671" y="1930"/>
                <a:ext cx="685" cy="525"/>
              </a:xfrm>
              <a:prstGeom prst="line">
                <a:avLst/>
              </a:prstGeom>
              <a:solidFill>
                <a:schemeClr val="bg1"/>
              </a:solidFill>
              <a:ln w="3175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TextBox 5"/>
            <p:cNvSpPr txBox="1"/>
            <p:nvPr userDrawn="1"/>
          </p:nvSpPr>
          <p:spPr>
            <a:xfrm>
              <a:off x="665497" y="1231120"/>
              <a:ext cx="554925" cy="276999"/>
            </a:xfrm>
            <a:prstGeom prst="rect">
              <a:avLst/>
            </a:prstGeom>
            <a:pattFill prst="ltDnDiag">
              <a:fgClr>
                <a:schemeClr val="bg1">
                  <a:lumMod val="85000"/>
                </a:schemeClr>
              </a:fgClr>
              <a:bgClr>
                <a:schemeClr val="bg1"/>
              </a:bgClr>
            </a:patt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algn="ctr">
                <a:defRPr>
                  <a:solidFill>
                    <a:srgbClr val="996633"/>
                  </a:solidFill>
                  <a:latin typeface="+mn-lt"/>
                  <a:ea typeface="+mn-ea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9pPr>
            </a:lstStyle>
            <a:p>
              <a:pPr lvl="0"/>
              <a:r>
                <a:rPr lang="en-US" altLang="ko-KR" sz="1000" dirty="0">
                  <a:solidFill>
                    <a:schemeClr val="tx1"/>
                  </a:solidFill>
                </a:rPr>
                <a:t>LOGO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8091402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이전-다음페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0" y="7088094"/>
            <a:ext cx="10077295" cy="203200"/>
          </a:xfrm>
          <a:prstGeom prst="rect">
            <a:avLst/>
          </a:prstGeom>
          <a:solidFill>
            <a:schemeClr val="tx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dirty="0" err="1">
                <a:solidFill>
                  <a:schemeClr val="bg1"/>
                </a:solidFill>
                <a:latin typeface="+mn-ea"/>
              </a:rPr>
              <a:t>다음페이지</a:t>
            </a:r>
            <a:r>
              <a:rPr lang="ko-KR" altLang="en-US" sz="1000" dirty="0">
                <a:solidFill>
                  <a:schemeClr val="bg1"/>
                </a:solidFill>
                <a:latin typeface="+mn-ea"/>
              </a:rPr>
              <a:t> 계속  ▼</a:t>
            </a:r>
          </a:p>
        </p:txBody>
      </p:sp>
      <p:sp>
        <p:nvSpPr>
          <p:cNvPr id="3" name="직사각형 2"/>
          <p:cNvSpPr/>
          <p:nvPr userDrawn="1"/>
        </p:nvSpPr>
        <p:spPr>
          <a:xfrm>
            <a:off x="0" y="944282"/>
            <a:ext cx="10077295" cy="203200"/>
          </a:xfrm>
          <a:prstGeom prst="rect">
            <a:avLst/>
          </a:prstGeom>
          <a:solidFill>
            <a:schemeClr val="tx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dirty="0" err="1">
                <a:solidFill>
                  <a:schemeClr val="bg1"/>
                </a:solidFill>
                <a:latin typeface="+mn-ea"/>
              </a:rPr>
              <a:t>이전페이지</a:t>
            </a:r>
            <a:endParaRPr lang="ko-KR" altLang="en-US" sz="10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1577684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이전-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0" y="944282"/>
            <a:ext cx="10077295" cy="203200"/>
          </a:xfrm>
          <a:prstGeom prst="rect">
            <a:avLst/>
          </a:prstGeom>
          <a:solidFill>
            <a:schemeClr val="tx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dirty="0" err="1">
                <a:solidFill>
                  <a:schemeClr val="bg1"/>
                </a:solidFill>
                <a:latin typeface="+mn-ea"/>
              </a:rPr>
              <a:t>이전페이지</a:t>
            </a:r>
            <a:endParaRPr lang="ko-KR" altLang="en-US" sz="10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" name="직사각형 2"/>
          <p:cNvSpPr/>
          <p:nvPr userDrawn="1"/>
        </p:nvSpPr>
        <p:spPr>
          <a:xfrm>
            <a:off x="0" y="7088094"/>
            <a:ext cx="10077295" cy="203200"/>
          </a:xfrm>
          <a:prstGeom prst="rect">
            <a:avLst/>
          </a:prstGeom>
          <a:solidFill>
            <a:schemeClr val="tx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+mn-ea"/>
              </a:rPr>
              <a:t>Footer</a:t>
            </a:r>
            <a:endParaRPr lang="ko-KR" altLang="en-US" sz="10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9878824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NB_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 userDrawn="1"/>
        </p:nvSpPr>
        <p:spPr>
          <a:xfrm>
            <a:off x="0" y="7088094"/>
            <a:ext cx="10077295" cy="203200"/>
          </a:xfrm>
          <a:prstGeom prst="rect">
            <a:avLst/>
          </a:prstGeom>
          <a:solidFill>
            <a:schemeClr val="tx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+mn-ea"/>
              </a:rPr>
              <a:t>Footer</a:t>
            </a:r>
            <a:endParaRPr lang="ko-KR" altLang="en-US" sz="10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" name="직사각형 3"/>
          <p:cNvSpPr/>
          <p:nvPr userDrawn="1"/>
        </p:nvSpPr>
        <p:spPr>
          <a:xfrm>
            <a:off x="0" y="938816"/>
            <a:ext cx="10064376" cy="55735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000" b="1">
                <a:solidFill>
                  <a:schemeClr val="tx1"/>
                </a:solidFill>
                <a:latin typeface="+mn-ea"/>
              </a:rPr>
              <a:t>GNB</a:t>
            </a:r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grpSp>
        <p:nvGrpSpPr>
          <p:cNvPr id="5" name="그룹 4"/>
          <p:cNvGrpSpPr/>
          <p:nvPr userDrawn="1"/>
        </p:nvGrpSpPr>
        <p:grpSpPr>
          <a:xfrm>
            <a:off x="189000" y="1004225"/>
            <a:ext cx="1541899" cy="426531"/>
            <a:chOff x="179810" y="1156353"/>
            <a:chExt cx="1541899" cy="426531"/>
          </a:xfrm>
        </p:grpSpPr>
        <p:grpSp>
          <p:nvGrpSpPr>
            <p:cNvPr id="6" name="Group 116"/>
            <p:cNvGrpSpPr>
              <a:grpSpLocks/>
            </p:cNvGrpSpPr>
            <p:nvPr userDrawn="1"/>
          </p:nvGrpSpPr>
          <p:grpSpPr bwMode="auto">
            <a:xfrm>
              <a:off x="179810" y="1156353"/>
              <a:ext cx="1541899" cy="426531"/>
              <a:chOff x="671" y="1930"/>
              <a:chExt cx="692" cy="525"/>
            </a:xfrm>
          </p:grpSpPr>
          <p:sp>
            <p:nvSpPr>
              <p:cNvPr id="8" name="직사각형 7"/>
              <p:cNvSpPr/>
              <p:nvPr/>
            </p:nvSpPr>
            <p:spPr bwMode="auto">
              <a:xfrm>
                <a:off x="671" y="1930"/>
                <a:ext cx="692" cy="525"/>
              </a:xfrm>
              <a:prstGeom prst="rect">
                <a:avLst/>
              </a:prstGeom>
              <a:pattFill prst="ltDnDiag">
                <a:fgClr>
                  <a:schemeClr val="bg1">
                    <a:lumMod val="85000"/>
                  </a:schemeClr>
                </a:fgClr>
                <a:bgClr>
                  <a:schemeClr val="bg1"/>
                </a:bgClr>
              </a:patt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ko-KR">
                  <a:solidFill>
                    <a:srgbClr val="996633"/>
                  </a:solidFill>
                </a:endParaRPr>
              </a:p>
            </p:txBody>
          </p:sp>
          <p:cxnSp>
            <p:nvCxnSpPr>
              <p:cNvPr id="9" name="직선 연결선 8"/>
              <p:cNvCxnSpPr/>
              <p:nvPr/>
            </p:nvCxnSpPr>
            <p:spPr bwMode="auto">
              <a:xfrm>
                <a:off x="671" y="1930"/>
                <a:ext cx="692" cy="525"/>
              </a:xfrm>
              <a:prstGeom prst="line">
                <a:avLst/>
              </a:prstGeom>
              <a:solidFill>
                <a:schemeClr val="bg1"/>
              </a:solidFill>
              <a:ln w="3175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직선 연결선 9"/>
              <p:cNvCxnSpPr/>
              <p:nvPr/>
            </p:nvCxnSpPr>
            <p:spPr bwMode="auto">
              <a:xfrm rot="10800000" flipV="1">
                <a:off x="671" y="1930"/>
                <a:ext cx="685" cy="525"/>
              </a:xfrm>
              <a:prstGeom prst="line">
                <a:avLst/>
              </a:prstGeom>
              <a:solidFill>
                <a:schemeClr val="bg1"/>
              </a:solidFill>
              <a:ln w="3175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TextBox 6"/>
            <p:cNvSpPr txBox="1"/>
            <p:nvPr userDrawn="1"/>
          </p:nvSpPr>
          <p:spPr>
            <a:xfrm>
              <a:off x="665497" y="1231120"/>
              <a:ext cx="554925" cy="276999"/>
            </a:xfrm>
            <a:prstGeom prst="rect">
              <a:avLst/>
            </a:prstGeom>
            <a:pattFill prst="ltDnDiag">
              <a:fgClr>
                <a:schemeClr val="bg1">
                  <a:lumMod val="85000"/>
                </a:schemeClr>
              </a:fgClr>
              <a:bgClr>
                <a:schemeClr val="bg1"/>
              </a:bgClr>
            </a:patt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algn="ctr">
                <a:defRPr>
                  <a:solidFill>
                    <a:srgbClr val="996633"/>
                  </a:solidFill>
                  <a:latin typeface="+mn-lt"/>
                  <a:ea typeface="+mn-ea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9pPr>
            </a:lstStyle>
            <a:p>
              <a:pPr lvl="0"/>
              <a:r>
                <a:rPr lang="en-US" altLang="ko-KR" sz="1000" dirty="0">
                  <a:solidFill>
                    <a:schemeClr val="tx1"/>
                  </a:solidFill>
                </a:rPr>
                <a:t>LOGO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875670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NB없이갈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 userDrawn="1"/>
        </p:nvSpPr>
        <p:spPr>
          <a:xfrm>
            <a:off x="0" y="938816"/>
            <a:ext cx="10064376" cy="55735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000" b="1">
                <a:solidFill>
                  <a:schemeClr val="tx1"/>
                </a:solidFill>
                <a:latin typeface="+mn-ea"/>
              </a:rPr>
              <a:t>GNB</a:t>
            </a:r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grpSp>
        <p:nvGrpSpPr>
          <p:cNvPr id="10" name="그룹 9"/>
          <p:cNvGrpSpPr/>
          <p:nvPr userDrawn="1"/>
        </p:nvGrpSpPr>
        <p:grpSpPr>
          <a:xfrm>
            <a:off x="189000" y="1004225"/>
            <a:ext cx="1541899" cy="426531"/>
            <a:chOff x="179810" y="1156353"/>
            <a:chExt cx="1541899" cy="426531"/>
          </a:xfrm>
        </p:grpSpPr>
        <p:grpSp>
          <p:nvGrpSpPr>
            <p:cNvPr id="11" name="Group 116"/>
            <p:cNvGrpSpPr>
              <a:grpSpLocks/>
            </p:cNvGrpSpPr>
            <p:nvPr userDrawn="1"/>
          </p:nvGrpSpPr>
          <p:grpSpPr bwMode="auto">
            <a:xfrm>
              <a:off x="179810" y="1156353"/>
              <a:ext cx="1541899" cy="426531"/>
              <a:chOff x="671" y="1930"/>
              <a:chExt cx="692" cy="525"/>
            </a:xfrm>
          </p:grpSpPr>
          <p:sp>
            <p:nvSpPr>
              <p:cNvPr id="13" name="직사각형 12"/>
              <p:cNvSpPr/>
              <p:nvPr/>
            </p:nvSpPr>
            <p:spPr bwMode="auto">
              <a:xfrm>
                <a:off x="671" y="1930"/>
                <a:ext cx="692" cy="525"/>
              </a:xfrm>
              <a:prstGeom prst="rect">
                <a:avLst/>
              </a:prstGeom>
              <a:pattFill prst="ltDnDiag">
                <a:fgClr>
                  <a:schemeClr val="bg1">
                    <a:lumMod val="85000"/>
                  </a:schemeClr>
                </a:fgClr>
                <a:bgClr>
                  <a:schemeClr val="bg1"/>
                </a:bgClr>
              </a:patt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ko-KR">
                  <a:solidFill>
                    <a:srgbClr val="996633"/>
                  </a:solidFill>
                </a:endParaRPr>
              </a:p>
            </p:txBody>
          </p:sp>
          <p:cxnSp>
            <p:nvCxnSpPr>
              <p:cNvPr id="14" name="직선 연결선 13"/>
              <p:cNvCxnSpPr/>
              <p:nvPr/>
            </p:nvCxnSpPr>
            <p:spPr bwMode="auto">
              <a:xfrm>
                <a:off x="671" y="1930"/>
                <a:ext cx="692" cy="525"/>
              </a:xfrm>
              <a:prstGeom prst="line">
                <a:avLst/>
              </a:prstGeom>
              <a:solidFill>
                <a:schemeClr val="bg1"/>
              </a:solidFill>
              <a:ln w="3175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직선 연결선 14"/>
              <p:cNvCxnSpPr/>
              <p:nvPr/>
            </p:nvCxnSpPr>
            <p:spPr bwMode="auto">
              <a:xfrm rot="10800000" flipV="1">
                <a:off x="671" y="1930"/>
                <a:ext cx="685" cy="525"/>
              </a:xfrm>
              <a:prstGeom prst="line">
                <a:avLst/>
              </a:prstGeom>
              <a:solidFill>
                <a:schemeClr val="bg1"/>
              </a:solidFill>
              <a:ln w="3175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TextBox 11"/>
            <p:cNvSpPr txBox="1"/>
            <p:nvPr userDrawn="1"/>
          </p:nvSpPr>
          <p:spPr>
            <a:xfrm>
              <a:off x="665497" y="1231120"/>
              <a:ext cx="554925" cy="276999"/>
            </a:xfrm>
            <a:prstGeom prst="rect">
              <a:avLst/>
            </a:prstGeom>
            <a:pattFill prst="ltDnDiag">
              <a:fgClr>
                <a:schemeClr val="bg1">
                  <a:lumMod val="85000"/>
                </a:schemeClr>
              </a:fgClr>
              <a:bgClr>
                <a:schemeClr val="bg1"/>
              </a:bgClr>
            </a:patt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algn="ctr">
                <a:defRPr>
                  <a:solidFill>
                    <a:srgbClr val="996633"/>
                  </a:solidFill>
                  <a:latin typeface="+mn-lt"/>
                  <a:ea typeface="+mn-ea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9pPr>
            </a:lstStyle>
            <a:p>
              <a:pPr lvl="0"/>
              <a:r>
                <a:rPr lang="en-US" altLang="ko-KR" sz="1000" dirty="0">
                  <a:solidFill>
                    <a:schemeClr val="tx1"/>
                  </a:solidFill>
                </a:rPr>
                <a:t>LOGO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7271767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NB_2dep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 userDrawn="1"/>
        </p:nvSpPr>
        <p:spPr>
          <a:xfrm>
            <a:off x="1194" y="1496333"/>
            <a:ext cx="1772466" cy="4896544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" name="직사각형 10"/>
          <p:cNvSpPr/>
          <p:nvPr userDrawn="1"/>
        </p:nvSpPr>
        <p:spPr>
          <a:xfrm>
            <a:off x="0" y="2094616"/>
            <a:ext cx="1773660" cy="612068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MENU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 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2</a:t>
            </a:r>
            <a:endParaRPr lang="ko-KR" altLang="en-US" sz="100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12" name="직사각형 11"/>
          <p:cNvSpPr/>
          <p:nvPr userDrawn="1"/>
        </p:nvSpPr>
        <p:spPr>
          <a:xfrm>
            <a:off x="0" y="2706684"/>
            <a:ext cx="1773660" cy="612068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MENU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 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3</a:t>
            </a:r>
            <a:endParaRPr lang="ko-KR" altLang="en-US" sz="100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13" name="직사각형 12"/>
          <p:cNvSpPr/>
          <p:nvPr userDrawn="1"/>
        </p:nvSpPr>
        <p:spPr>
          <a:xfrm>
            <a:off x="0" y="3318752"/>
            <a:ext cx="1773660" cy="612068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000" kern="12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+mn-cs"/>
              </a:rPr>
              <a:t>MENU</a:t>
            </a:r>
            <a:r>
              <a:rPr kumimoji="1" lang="ko-KR" altLang="en-US" sz="1000" kern="12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+mn-cs"/>
              </a:rPr>
              <a:t> </a:t>
            </a:r>
            <a:r>
              <a:rPr kumimoji="1" lang="en-US" altLang="ko-KR" sz="1000" kern="12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+mn-cs"/>
              </a:rPr>
              <a:t>4</a:t>
            </a:r>
            <a:endParaRPr kumimoji="1" lang="ko-KR" altLang="en-US" sz="1000" kern="1200" dirty="0">
              <a:solidFill>
                <a:schemeClr val="bg1">
                  <a:lumMod val="50000"/>
                </a:schemeClr>
              </a:solidFill>
              <a:latin typeface="+mn-ea"/>
              <a:ea typeface="+mn-ea"/>
              <a:cs typeface="+mn-cs"/>
            </a:endParaRPr>
          </a:p>
        </p:txBody>
      </p:sp>
      <p:sp>
        <p:nvSpPr>
          <p:cNvPr id="14" name="직사각형 13"/>
          <p:cNvSpPr/>
          <p:nvPr userDrawn="1"/>
        </p:nvSpPr>
        <p:spPr>
          <a:xfrm>
            <a:off x="1194" y="3930820"/>
            <a:ext cx="1773660" cy="612068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000" kern="12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+mn-cs"/>
              </a:rPr>
              <a:t>MENU</a:t>
            </a:r>
            <a:r>
              <a:rPr kumimoji="1" lang="ko-KR" altLang="en-US" sz="1000" kern="12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+mn-cs"/>
              </a:rPr>
              <a:t> </a:t>
            </a:r>
            <a:r>
              <a:rPr kumimoji="1" lang="en-US" altLang="ko-KR" sz="1000" kern="12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+mn-cs"/>
              </a:rPr>
              <a:t>5</a:t>
            </a:r>
            <a:endParaRPr kumimoji="1" lang="ko-KR" altLang="en-US" sz="1000" kern="1200" dirty="0">
              <a:solidFill>
                <a:schemeClr val="bg1">
                  <a:lumMod val="50000"/>
                </a:schemeClr>
              </a:solidFill>
              <a:latin typeface="+mn-ea"/>
              <a:ea typeface="+mn-ea"/>
              <a:cs typeface="+mn-cs"/>
            </a:endParaRPr>
          </a:p>
        </p:txBody>
      </p:sp>
      <p:sp>
        <p:nvSpPr>
          <p:cNvPr id="15" name="직사각형 14"/>
          <p:cNvSpPr/>
          <p:nvPr userDrawn="1"/>
        </p:nvSpPr>
        <p:spPr>
          <a:xfrm>
            <a:off x="1194" y="4542888"/>
            <a:ext cx="1773660" cy="612068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000" kern="12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+mn-cs"/>
              </a:rPr>
              <a:t>MENU</a:t>
            </a:r>
            <a:r>
              <a:rPr kumimoji="1" lang="ko-KR" altLang="en-US" sz="1000" kern="12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+mn-cs"/>
              </a:rPr>
              <a:t> </a:t>
            </a:r>
            <a:r>
              <a:rPr kumimoji="1" lang="en-US" altLang="ko-KR" sz="1000" kern="12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+mn-cs"/>
              </a:rPr>
              <a:t>6</a:t>
            </a:r>
            <a:endParaRPr kumimoji="1" lang="ko-KR" altLang="en-US" sz="1000" kern="1200" dirty="0">
              <a:solidFill>
                <a:schemeClr val="bg1">
                  <a:lumMod val="50000"/>
                </a:schemeClr>
              </a:solidFill>
              <a:latin typeface="+mn-ea"/>
              <a:ea typeface="+mn-ea"/>
              <a:cs typeface="+mn-cs"/>
            </a:endParaRPr>
          </a:p>
        </p:txBody>
      </p:sp>
      <p:sp>
        <p:nvSpPr>
          <p:cNvPr id="16" name="직사각형 15"/>
          <p:cNvSpPr/>
          <p:nvPr userDrawn="1"/>
        </p:nvSpPr>
        <p:spPr>
          <a:xfrm>
            <a:off x="1194" y="5154956"/>
            <a:ext cx="1773660" cy="612068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000" kern="12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+mn-cs"/>
              </a:rPr>
              <a:t>MENU</a:t>
            </a:r>
            <a:r>
              <a:rPr kumimoji="1" lang="ko-KR" altLang="en-US" sz="1000" kern="12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+mn-cs"/>
              </a:rPr>
              <a:t> </a:t>
            </a:r>
            <a:r>
              <a:rPr kumimoji="1" lang="en-US" altLang="ko-KR" sz="1000" kern="12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+mn-cs"/>
              </a:rPr>
              <a:t>7</a:t>
            </a:r>
            <a:endParaRPr kumimoji="1" lang="ko-KR" altLang="en-US" sz="1000" kern="1200" dirty="0">
              <a:solidFill>
                <a:schemeClr val="bg1">
                  <a:lumMod val="50000"/>
                </a:schemeClr>
              </a:solidFill>
              <a:latin typeface="+mn-ea"/>
              <a:ea typeface="+mn-ea"/>
              <a:cs typeface="+mn-cs"/>
            </a:endParaRPr>
          </a:p>
        </p:txBody>
      </p:sp>
      <p:sp>
        <p:nvSpPr>
          <p:cNvPr id="17" name="직사각형 16"/>
          <p:cNvSpPr/>
          <p:nvPr userDrawn="1"/>
        </p:nvSpPr>
        <p:spPr>
          <a:xfrm>
            <a:off x="1194" y="5767024"/>
            <a:ext cx="1772466" cy="612068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000" kern="12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+mn-cs"/>
              </a:rPr>
              <a:t>MENU</a:t>
            </a:r>
            <a:r>
              <a:rPr kumimoji="1" lang="ko-KR" altLang="en-US" sz="1000" kern="12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+mn-cs"/>
              </a:rPr>
              <a:t> </a:t>
            </a:r>
            <a:r>
              <a:rPr kumimoji="1" lang="en-US" altLang="ko-KR" sz="1000" kern="12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+mn-cs"/>
              </a:rPr>
              <a:t>8</a:t>
            </a:r>
            <a:endParaRPr kumimoji="1" lang="ko-KR" altLang="en-US" sz="1000" kern="1200" dirty="0">
              <a:solidFill>
                <a:schemeClr val="bg1">
                  <a:lumMod val="50000"/>
                </a:schemeClr>
              </a:solidFill>
              <a:latin typeface="+mn-ea"/>
              <a:ea typeface="+mn-ea"/>
              <a:cs typeface="+mn-cs"/>
            </a:endParaRPr>
          </a:p>
        </p:txBody>
      </p:sp>
      <p:sp>
        <p:nvSpPr>
          <p:cNvPr id="30" name="직사각형 29"/>
          <p:cNvSpPr/>
          <p:nvPr userDrawn="1"/>
        </p:nvSpPr>
        <p:spPr>
          <a:xfrm>
            <a:off x="0" y="938816"/>
            <a:ext cx="10064376" cy="55735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dirty="0">
              <a:solidFill>
                <a:schemeClr val="tx1"/>
              </a:solidFill>
              <a:latin typeface="+mn-ea"/>
            </a:endParaRPr>
          </a:p>
        </p:txBody>
      </p:sp>
      <p:grpSp>
        <p:nvGrpSpPr>
          <p:cNvPr id="31" name="그룹 30"/>
          <p:cNvGrpSpPr/>
          <p:nvPr userDrawn="1"/>
        </p:nvGrpSpPr>
        <p:grpSpPr>
          <a:xfrm>
            <a:off x="189000" y="1004225"/>
            <a:ext cx="1541899" cy="426531"/>
            <a:chOff x="179810" y="1156353"/>
            <a:chExt cx="1541899" cy="426531"/>
          </a:xfrm>
        </p:grpSpPr>
        <p:grpSp>
          <p:nvGrpSpPr>
            <p:cNvPr id="32" name="Group 116"/>
            <p:cNvGrpSpPr>
              <a:grpSpLocks/>
            </p:cNvGrpSpPr>
            <p:nvPr userDrawn="1"/>
          </p:nvGrpSpPr>
          <p:grpSpPr bwMode="auto">
            <a:xfrm>
              <a:off x="179810" y="1156353"/>
              <a:ext cx="1541899" cy="426531"/>
              <a:chOff x="671" y="1930"/>
              <a:chExt cx="692" cy="525"/>
            </a:xfrm>
          </p:grpSpPr>
          <p:sp>
            <p:nvSpPr>
              <p:cNvPr id="34" name="직사각형 33"/>
              <p:cNvSpPr/>
              <p:nvPr/>
            </p:nvSpPr>
            <p:spPr bwMode="auto">
              <a:xfrm>
                <a:off x="671" y="1930"/>
                <a:ext cx="692" cy="525"/>
              </a:xfrm>
              <a:prstGeom prst="rect">
                <a:avLst/>
              </a:prstGeom>
              <a:pattFill prst="ltDnDiag">
                <a:fgClr>
                  <a:schemeClr val="bg1">
                    <a:lumMod val="85000"/>
                  </a:schemeClr>
                </a:fgClr>
                <a:bgClr>
                  <a:schemeClr val="bg1"/>
                </a:bgClr>
              </a:patt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ko-KR">
                  <a:solidFill>
                    <a:srgbClr val="996633"/>
                  </a:solidFill>
                </a:endParaRPr>
              </a:p>
            </p:txBody>
          </p:sp>
          <p:cxnSp>
            <p:nvCxnSpPr>
              <p:cNvPr id="35" name="직선 연결선 34"/>
              <p:cNvCxnSpPr/>
              <p:nvPr/>
            </p:nvCxnSpPr>
            <p:spPr bwMode="auto">
              <a:xfrm>
                <a:off x="671" y="1930"/>
                <a:ext cx="692" cy="525"/>
              </a:xfrm>
              <a:prstGeom prst="line">
                <a:avLst/>
              </a:prstGeom>
              <a:solidFill>
                <a:schemeClr val="bg1"/>
              </a:solidFill>
              <a:ln w="3175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직선 연결선 35"/>
              <p:cNvCxnSpPr/>
              <p:nvPr/>
            </p:nvCxnSpPr>
            <p:spPr bwMode="auto">
              <a:xfrm rot="10800000" flipV="1">
                <a:off x="671" y="1930"/>
                <a:ext cx="685" cy="525"/>
              </a:xfrm>
              <a:prstGeom prst="line">
                <a:avLst/>
              </a:prstGeom>
              <a:solidFill>
                <a:schemeClr val="bg1"/>
              </a:solidFill>
              <a:ln w="3175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3" name="TextBox 32"/>
            <p:cNvSpPr txBox="1"/>
            <p:nvPr userDrawn="1"/>
          </p:nvSpPr>
          <p:spPr>
            <a:xfrm>
              <a:off x="665497" y="1231120"/>
              <a:ext cx="554925" cy="276999"/>
            </a:xfrm>
            <a:prstGeom prst="rect">
              <a:avLst/>
            </a:prstGeom>
            <a:pattFill prst="ltDnDiag">
              <a:fgClr>
                <a:schemeClr val="bg1">
                  <a:lumMod val="85000"/>
                </a:schemeClr>
              </a:fgClr>
              <a:bgClr>
                <a:schemeClr val="bg1"/>
              </a:bgClr>
            </a:patt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algn="ctr">
                <a:defRPr>
                  <a:solidFill>
                    <a:srgbClr val="996633"/>
                  </a:solidFill>
                  <a:latin typeface="+mn-lt"/>
                  <a:ea typeface="+mn-ea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9pPr>
            </a:lstStyle>
            <a:p>
              <a:pPr lvl="0"/>
              <a:r>
                <a:rPr lang="en-US" altLang="ko-KR" sz="1000" dirty="0">
                  <a:solidFill>
                    <a:schemeClr val="tx1"/>
                  </a:solidFill>
                </a:rPr>
                <a:t>LOGO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8" name="그룹 17"/>
          <p:cNvGrpSpPr/>
          <p:nvPr userDrawn="1"/>
        </p:nvGrpSpPr>
        <p:grpSpPr>
          <a:xfrm>
            <a:off x="0" y="1496166"/>
            <a:ext cx="1773660" cy="588364"/>
            <a:chOff x="179810" y="1156353"/>
            <a:chExt cx="1541899" cy="426531"/>
          </a:xfrm>
        </p:grpSpPr>
        <p:grpSp>
          <p:nvGrpSpPr>
            <p:cNvPr id="19" name="Group 116"/>
            <p:cNvGrpSpPr>
              <a:grpSpLocks/>
            </p:cNvGrpSpPr>
            <p:nvPr userDrawn="1"/>
          </p:nvGrpSpPr>
          <p:grpSpPr bwMode="auto">
            <a:xfrm>
              <a:off x="179810" y="1156353"/>
              <a:ext cx="1541899" cy="426531"/>
              <a:chOff x="671" y="1930"/>
              <a:chExt cx="692" cy="525"/>
            </a:xfrm>
          </p:grpSpPr>
          <p:sp>
            <p:nvSpPr>
              <p:cNvPr id="21" name="직사각형 20"/>
              <p:cNvSpPr/>
              <p:nvPr/>
            </p:nvSpPr>
            <p:spPr bwMode="auto">
              <a:xfrm>
                <a:off x="671" y="1930"/>
                <a:ext cx="692" cy="525"/>
              </a:xfrm>
              <a:prstGeom prst="rect">
                <a:avLst/>
              </a:prstGeom>
              <a:pattFill prst="ltDnDiag">
                <a:fgClr>
                  <a:schemeClr val="bg1">
                    <a:lumMod val="85000"/>
                  </a:schemeClr>
                </a:fgClr>
                <a:bgClr>
                  <a:schemeClr val="bg1"/>
                </a:bgClr>
              </a:patt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ko-KR">
                  <a:solidFill>
                    <a:srgbClr val="996633"/>
                  </a:solidFill>
                </a:endParaRPr>
              </a:p>
            </p:txBody>
          </p:sp>
          <p:cxnSp>
            <p:nvCxnSpPr>
              <p:cNvPr id="22" name="직선 연결선 21"/>
              <p:cNvCxnSpPr/>
              <p:nvPr/>
            </p:nvCxnSpPr>
            <p:spPr bwMode="auto">
              <a:xfrm>
                <a:off x="671" y="1930"/>
                <a:ext cx="692" cy="525"/>
              </a:xfrm>
              <a:prstGeom prst="line">
                <a:avLst/>
              </a:prstGeom>
              <a:solidFill>
                <a:schemeClr val="bg1"/>
              </a:solidFill>
              <a:ln w="3175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직선 연결선 22"/>
              <p:cNvCxnSpPr/>
              <p:nvPr/>
            </p:nvCxnSpPr>
            <p:spPr bwMode="auto">
              <a:xfrm rot="10800000" flipV="1">
                <a:off x="671" y="1930"/>
                <a:ext cx="685" cy="525"/>
              </a:xfrm>
              <a:prstGeom prst="line">
                <a:avLst/>
              </a:prstGeom>
              <a:solidFill>
                <a:schemeClr val="bg1"/>
              </a:solidFill>
              <a:ln w="3175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" name="TextBox 19"/>
            <p:cNvSpPr txBox="1"/>
            <p:nvPr userDrawn="1"/>
          </p:nvSpPr>
          <p:spPr>
            <a:xfrm>
              <a:off x="665497" y="1231120"/>
              <a:ext cx="554925" cy="276999"/>
            </a:xfrm>
            <a:prstGeom prst="rect">
              <a:avLst/>
            </a:prstGeom>
            <a:pattFill prst="ltDnDiag">
              <a:fgClr>
                <a:schemeClr val="bg1">
                  <a:lumMod val="85000"/>
                </a:schemeClr>
              </a:fgClr>
              <a:bgClr>
                <a:schemeClr val="bg1"/>
              </a:bgClr>
            </a:patt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algn="ctr">
                <a:defRPr>
                  <a:solidFill>
                    <a:srgbClr val="996633"/>
                  </a:solidFill>
                  <a:latin typeface="+mn-lt"/>
                  <a:ea typeface="+mn-ea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9pPr>
            </a:lstStyle>
            <a:p>
              <a:pPr lvl="0"/>
              <a:r>
                <a:rPr lang="en-US" altLang="ko-KR" sz="1000" dirty="0">
                  <a:solidFill>
                    <a:schemeClr val="tx1"/>
                  </a:solidFill>
                </a:rPr>
                <a:t>1Depth 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3274579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NB_3dep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/>
          <p:cNvSpPr/>
          <p:nvPr userDrawn="1"/>
        </p:nvSpPr>
        <p:spPr>
          <a:xfrm>
            <a:off x="0" y="938816"/>
            <a:ext cx="10064376" cy="55735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+mn-ea"/>
              </a:rPr>
              <a:t>GNB</a:t>
            </a:r>
            <a:endParaRPr lang="ko-KR" altLang="en-US" sz="1200" b="1" dirty="0">
              <a:solidFill>
                <a:schemeClr val="tx1"/>
              </a:solidFill>
              <a:latin typeface="+mn-ea"/>
            </a:endParaRPr>
          </a:p>
        </p:txBody>
      </p:sp>
      <p:grpSp>
        <p:nvGrpSpPr>
          <p:cNvPr id="31" name="그룹 30"/>
          <p:cNvGrpSpPr/>
          <p:nvPr userDrawn="1"/>
        </p:nvGrpSpPr>
        <p:grpSpPr>
          <a:xfrm>
            <a:off x="189000" y="1004225"/>
            <a:ext cx="1541899" cy="426531"/>
            <a:chOff x="179810" y="1156353"/>
            <a:chExt cx="1541899" cy="426531"/>
          </a:xfrm>
        </p:grpSpPr>
        <p:grpSp>
          <p:nvGrpSpPr>
            <p:cNvPr id="32" name="Group 116"/>
            <p:cNvGrpSpPr>
              <a:grpSpLocks/>
            </p:cNvGrpSpPr>
            <p:nvPr userDrawn="1"/>
          </p:nvGrpSpPr>
          <p:grpSpPr bwMode="auto">
            <a:xfrm>
              <a:off x="179810" y="1156353"/>
              <a:ext cx="1541899" cy="426531"/>
              <a:chOff x="671" y="1930"/>
              <a:chExt cx="692" cy="525"/>
            </a:xfrm>
          </p:grpSpPr>
          <p:sp>
            <p:nvSpPr>
              <p:cNvPr id="34" name="직사각형 33"/>
              <p:cNvSpPr/>
              <p:nvPr/>
            </p:nvSpPr>
            <p:spPr bwMode="auto">
              <a:xfrm>
                <a:off x="671" y="1930"/>
                <a:ext cx="692" cy="525"/>
              </a:xfrm>
              <a:prstGeom prst="rect">
                <a:avLst/>
              </a:prstGeom>
              <a:pattFill prst="ltDnDiag">
                <a:fgClr>
                  <a:schemeClr val="bg1">
                    <a:lumMod val="85000"/>
                  </a:schemeClr>
                </a:fgClr>
                <a:bgClr>
                  <a:schemeClr val="bg1"/>
                </a:bgClr>
              </a:patt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ko-KR">
                  <a:solidFill>
                    <a:srgbClr val="996633"/>
                  </a:solidFill>
                </a:endParaRPr>
              </a:p>
            </p:txBody>
          </p:sp>
          <p:cxnSp>
            <p:nvCxnSpPr>
              <p:cNvPr id="35" name="직선 연결선 34"/>
              <p:cNvCxnSpPr/>
              <p:nvPr/>
            </p:nvCxnSpPr>
            <p:spPr bwMode="auto">
              <a:xfrm>
                <a:off x="671" y="1930"/>
                <a:ext cx="692" cy="525"/>
              </a:xfrm>
              <a:prstGeom prst="line">
                <a:avLst/>
              </a:prstGeom>
              <a:solidFill>
                <a:schemeClr val="bg1"/>
              </a:solidFill>
              <a:ln w="3175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직선 연결선 35"/>
              <p:cNvCxnSpPr/>
              <p:nvPr/>
            </p:nvCxnSpPr>
            <p:spPr bwMode="auto">
              <a:xfrm rot="10800000" flipV="1">
                <a:off x="671" y="1930"/>
                <a:ext cx="685" cy="525"/>
              </a:xfrm>
              <a:prstGeom prst="line">
                <a:avLst/>
              </a:prstGeom>
              <a:solidFill>
                <a:schemeClr val="bg1"/>
              </a:solidFill>
              <a:ln w="3175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3" name="TextBox 32"/>
            <p:cNvSpPr txBox="1"/>
            <p:nvPr userDrawn="1"/>
          </p:nvSpPr>
          <p:spPr>
            <a:xfrm>
              <a:off x="665497" y="1231120"/>
              <a:ext cx="554925" cy="276999"/>
            </a:xfrm>
            <a:prstGeom prst="rect">
              <a:avLst/>
            </a:prstGeom>
            <a:pattFill prst="ltDnDiag">
              <a:fgClr>
                <a:schemeClr val="bg1">
                  <a:lumMod val="85000"/>
                </a:schemeClr>
              </a:fgClr>
              <a:bgClr>
                <a:schemeClr val="bg1"/>
              </a:bgClr>
            </a:patt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algn="ctr">
                <a:defRPr>
                  <a:solidFill>
                    <a:srgbClr val="996633"/>
                  </a:solidFill>
                  <a:latin typeface="+mn-lt"/>
                  <a:ea typeface="+mn-ea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9pPr>
            </a:lstStyle>
            <a:p>
              <a:pPr lvl="0"/>
              <a:r>
                <a:rPr lang="en-US" altLang="ko-KR" sz="1000" dirty="0">
                  <a:solidFill>
                    <a:schemeClr val="tx1"/>
                  </a:solidFill>
                </a:rPr>
                <a:t>LOGO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</p:grpSp>
      <p:sp>
        <p:nvSpPr>
          <p:cNvPr id="18" name="직사각형 17"/>
          <p:cNvSpPr/>
          <p:nvPr userDrawn="1"/>
        </p:nvSpPr>
        <p:spPr>
          <a:xfrm>
            <a:off x="0" y="2089968"/>
            <a:ext cx="1773660" cy="61206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+mn-ea"/>
              </a:rPr>
              <a:t>도입사례</a:t>
            </a:r>
          </a:p>
        </p:txBody>
      </p:sp>
      <p:sp>
        <p:nvSpPr>
          <p:cNvPr id="19" name="직사각형 18"/>
          <p:cNvSpPr/>
          <p:nvPr userDrawn="1"/>
        </p:nvSpPr>
        <p:spPr>
          <a:xfrm>
            <a:off x="0" y="4139877"/>
            <a:ext cx="1773660" cy="612068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MENU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 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2</a:t>
            </a:r>
            <a:endParaRPr lang="ko-KR" altLang="en-US" sz="100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20" name="직사각형 19"/>
          <p:cNvSpPr/>
          <p:nvPr userDrawn="1"/>
        </p:nvSpPr>
        <p:spPr>
          <a:xfrm>
            <a:off x="0" y="4751945"/>
            <a:ext cx="1773660" cy="612068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MENU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 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3</a:t>
            </a:r>
            <a:endParaRPr lang="ko-KR" altLang="en-US" sz="100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21" name="직사각형 20"/>
          <p:cNvSpPr/>
          <p:nvPr userDrawn="1"/>
        </p:nvSpPr>
        <p:spPr>
          <a:xfrm>
            <a:off x="0" y="5364013"/>
            <a:ext cx="1773660" cy="612068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000" kern="12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+mn-cs"/>
              </a:rPr>
              <a:t>MENU</a:t>
            </a:r>
            <a:r>
              <a:rPr kumimoji="1" lang="ko-KR" altLang="en-US" sz="1000" kern="12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+mn-cs"/>
              </a:rPr>
              <a:t> </a:t>
            </a:r>
            <a:r>
              <a:rPr kumimoji="1" lang="en-US" altLang="ko-KR" sz="1000" kern="12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+mn-cs"/>
              </a:rPr>
              <a:t>4</a:t>
            </a:r>
            <a:endParaRPr kumimoji="1" lang="ko-KR" altLang="en-US" sz="1000" kern="1200" dirty="0">
              <a:solidFill>
                <a:schemeClr val="bg1">
                  <a:lumMod val="50000"/>
                </a:schemeClr>
              </a:solidFill>
              <a:latin typeface="+mn-ea"/>
              <a:ea typeface="+mn-ea"/>
              <a:cs typeface="+mn-cs"/>
            </a:endParaRPr>
          </a:p>
        </p:txBody>
      </p:sp>
      <p:sp>
        <p:nvSpPr>
          <p:cNvPr id="22" name="직사각형 21"/>
          <p:cNvSpPr/>
          <p:nvPr userDrawn="1"/>
        </p:nvSpPr>
        <p:spPr>
          <a:xfrm>
            <a:off x="1194" y="5976081"/>
            <a:ext cx="1773660" cy="612068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000" kern="12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+mn-cs"/>
              </a:rPr>
              <a:t>MENU</a:t>
            </a:r>
            <a:r>
              <a:rPr kumimoji="1" lang="ko-KR" altLang="en-US" sz="1000" kern="12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+mn-cs"/>
              </a:rPr>
              <a:t> </a:t>
            </a:r>
            <a:r>
              <a:rPr kumimoji="1" lang="en-US" altLang="ko-KR" sz="1000" kern="12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+mn-cs"/>
              </a:rPr>
              <a:t>5</a:t>
            </a:r>
            <a:endParaRPr kumimoji="1" lang="ko-KR" altLang="en-US" sz="1000" kern="1200" dirty="0">
              <a:solidFill>
                <a:schemeClr val="bg1">
                  <a:lumMod val="50000"/>
                </a:schemeClr>
              </a:solidFill>
              <a:latin typeface="+mn-ea"/>
              <a:ea typeface="+mn-ea"/>
              <a:cs typeface="+mn-cs"/>
            </a:endParaRPr>
          </a:p>
        </p:txBody>
      </p:sp>
      <p:sp>
        <p:nvSpPr>
          <p:cNvPr id="23" name="직사각형 22"/>
          <p:cNvSpPr/>
          <p:nvPr userDrawn="1"/>
        </p:nvSpPr>
        <p:spPr>
          <a:xfrm>
            <a:off x="1194" y="6588149"/>
            <a:ext cx="1773660" cy="612068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000" kern="12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+mn-cs"/>
              </a:rPr>
              <a:t>MENU</a:t>
            </a:r>
            <a:r>
              <a:rPr kumimoji="1" lang="ko-KR" altLang="en-US" sz="1000" kern="12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+mn-cs"/>
              </a:rPr>
              <a:t> </a:t>
            </a:r>
            <a:r>
              <a:rPr kumimoji="1" lang="en-US" altLang="ko-KR" sz="1000" kern="12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+mn-cs"/>
              </a:rPr>
              <a:t>6</a:t>
            </a:r>
            <a:endParaRPr kumimoji="1" lang="ko-KR" altLang="en-US" sz="1000" kern="1200" dirty="0">
              <a:solidFill>
                <a:schemeClr val="bg1">
                  <a:lumMod val="50000"/>
                </a:schemeClr>
              </a:solidFill>
              <a:latin typeface="+mn-ea"/>
              <a:ea typeface="+mn-ea"/>
              <a:cs typeface="+mn-cs"/>
            </a:endParaRPr>
          </a:p>
        </p:txBody>
      </p:sp>
      <p:sp>
        <p:nvSpPr>
          <p:cNvPr id="24" name="직사각형 23"/>
          <p:cNvSpPr/>
          <p:nvPr userDrawn="1"/>
        </p:nvSpPr>
        <p:spPr>
          <a:xfrm>
            <a:off x="1194" y="2707473"/>
            <a:ext cx="1773660" cy="1432404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SUB MENU 1</a:t>
            </a:r>
            <a:endParaRPr lang="ko-KR" altLang="en-US" sz="100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algn="ctr">
              <a:lnSpc>
                <a:spcPct val="200000"/>
              </a:lnSpc>
            </a:pP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SUB MENU 2</a:t>
            </a:r>
            <a:endParaRPr lang="ko-KR" altLang="en-US" sz="100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marL="0" marR="0" indent="0" algn="ctr" defTabSz="914400" rtl="0" eaLnBrk="1" fontAlgn="base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b="1" kern="1200" dirty="0">
                <a:solidFill>
                  <a:srgbClr val="FF0000"/>
                </a:solidFill>
                <a:latin typeface="+mn-ea"/>
                <a:ea typeface="+mn-ea"/>
                <a:cs typeface="+mn-cs"/>
              </a:rPr>
              <a:t>이벤트 기준 사례</a:t>
            </a:r>
            <a:endParaRPr lang="en-US" altLang="ko-KR" sz="1000" b="1" kern="1200" dirty="0">
              <a:solidFill>
                <a:srgbClr val="FF0000"/>
              </a:solidFill>
              <a:latin typeface="+mn-ea"/>
              <a:ea typeface="+mn-ea"/>
              <a:cs typeface="+mn-cs"/>
            </a:endParaRPr>
          </a:p>
          <a:p>
            <a:pPr marL="0" marR="0" indent="0" algn="ctr" defTabSz="914400" rtl="0" eaLnBrk="1" fontAlgn="base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SUB MENU 4</a:t>
            </a:r>
            <a:endParaRPr lang="ko-KR" altLang="en-US" sz="100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25" name="직사각형 24"/>
          <p:cNvSpPr/>
          <p:nvPr userDrawn="1"/>
        </p:nvSpPr>
        <p:spPr>
          <a:xfrm>
            <a:off x="1195" y="2089967"/>
            <a:ext cx="1773660" cy="5036729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dirty="0">
              <a:solidFill>
                <a:schemeClr val="tx1"/>
              </a:solidFill>
              <a:latin typeface="+mn-ea"/>
            </a:endParaRPr>
          </a:p>
        </p:txBody>
      </p:sp>
      <p:grpSp>
        <p:nvGrpSpPr>
          <p:cNvPr id="26" name="그룹 25"/>
          <p:cNvGrpSpPr/>
          <p:nvPr userDrawn="1"/>
        </p:nvGrpSpPr>
        <p:grpSpPr>
          <a:xfrm>
            <a:off x="0" y="1496166"/>
            <a:ext cx="1773660" cy="588364"/>
            <a:chOff x="179810" y="1156353"/>
            <a:chExt cx="1541899" cy="426531"/>
          </a:xfrm>
        </p:grpSpPr>
        <p:grpSp>
          <p:nvGrpSpPr>
            <p:cNvPr id="27" name="Group 116"/>
            <p:cNvGrpSpPr>
              <a:grpSpLocks/>
            </p:cNvGrpSpPr>
            <p:nvPr userDrawn="1"/>
          </p:nvGrpSpPr>
          <p:grpSpPr bwMode="auto">
            <a:xfrm>
              <a:off x="179810" y="1156353"/>
              <a:ext cx="1541899" cy="426531"/>
              <a:chOff x="671" y="1930"/>
              <a:chExt cx="692" cy="525"/>
            </a:xfrm>
          </p:grpSpPr>
          <p:sp>
            <p:nvSpPr>
              <p:cNvPr id="29" name="직사각형 28"/>
              <p:cNvSpPr/>
              <p:nvPr/>
            </p:nvSpPr>
            <p:spPr bwMode="auto">
              <a:xfrm>
                <a:off x="671" y="1930"/>
                <a:ext cx="692" cy="525"/>
              </a:xfrm>
              <a:prstGeom prst="rect">
                <a:avLst/>
              </a:prstGeom>
              <a:pattFill prst="ltDnDiag">
                <a:fgClr>
                  <a:schemeClr val="bg1">
                    <a:lumMod val="85000"/>
                  </a:schemeClr>
                </a:fgClr>
                <a:bgClr>
                  <a:schemeClr val="bg1"/>
                </a:bgClr>
              </a:patt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ko-KR">
                  <a:solidFill>
                    <a:srgbClr val="996633"/>
                  </a:solidFill>
                </a:endParaRPr>
              </a:p>
            </p:txBody>
          </p:sp>
          <p:cxnSp>
            <p:nvCxnSpPr>
              <p:cNvPr id="37" name="직선 연결선 36"/>
              <p:cNvCxnSpPr/>
              <p:nvPr/>
            </p:nvCxnSpPr>
            <p:spPr bwMode="auto">
              <a:xfrm>
                <a:off x="671" y="1930"/>
                <a:ext cx="692" cy="525"/>
              </a:xfrm>
              <a:prstGeom prst="line">
                <a:avLst/>
              </a:prstGeom>
              <a:solidFill>
                <a:schemeClr val="bg1"/>
              </a:solidFill>
              <a:ln w="3175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/>
              <p:cNvCxnSpPr/>
              <p:nvPr/>
            </p:nvCxnSpPr>
            <p:spPr bwMode="auto">
              <a:xfrm rot="10800000" flipV="1">
                <a:off x="671" y="1930"/>
                <a:ext cx="685" cy="525"/>
              </a:xfrm>
              <a:prstGeom prst="line">
                <a:avLst/>
              </a:prstGeom>
              <a:solidFill>
                <a:schemeClr val="bg1"/>
              </a:solidFill>
              <a:ln w="3175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TextBox 27"/>
            <p:cNvSpPr txBox="1"/>
            <p:nvPr userDrawn="1"/>
          </p:nvSpPr>
          <p:spPr>
            <a:xfrm>
              <a:off x="594420" y="1236306"/>
              <a:ext cx="712680" cy="276999"/>
            </a:xfrm>
            <a:prstGeom prst="rect">
              <a:avLst/>
            </a:prstGeom>
            <a:pattFill prst="ltDnDiag">
              <a:fgClr>
                <a:schemeClr val="bg1">
                  <a:lumMod val="85000"/>
                </a:schemeClr>
              </a:fgClr>
              <a:bgClr>
                <a:schemeClr val="bg1"/>
              </a:bgClr>
            </a:patt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algn="ctr">
                <a:defRPr>
                  <a:solidFill>
                    <a:srgbClr val="996633"/>
                  </a:solidFill>
                  <a:latin typeface="+mn-lt"/>
                  <a:ea typeface="+mn-ea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9pPr>
            </a:lstStyle>
            <a:p>
              <a:pPr lvl="0"/>
              <a:r>
                <a:rPr lang="ko-KR" altLang="en-US" sz="10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경험하기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7483857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NB_2depth(GNB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 userDrawn="1"/>
        </p:nvSpPr>
        <p:spPr>
          <a:xfrm>
            <a:off x="1195" y="938815"/>
            <a:ext cx="1773660" cy="6187882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5" name="직사각형 24"/>
          <p:cNvSpPr/>
          <p:nvPr userDrawn="1"/>
        </p:nvSpPr>
        <p:spPr>
          <a:xfrm>
            <a:off x="1" y="2016448"/>
            <a:ext cx="1773660" cy="61206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  <a:latin typeface="+mn-ea"/>
              </a:rPr>
              <a:t>MENU</a:t>
            </a:r>
            <a:r>
              <a:rPr lang="ko-KR" altLang="en-US" sz="1000" b="1" dirty="0"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ko-KR" sz="1000" b="1" dirty="0">
                <a:solidFill>
                  <a:schemeClr val="tx1"/>
                </a:solidFill>
                <a:latin typeface="+mn-ea"/>
              </a:rPr>
              <a:t>1</a:t>
            </a:r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6" name="직사각형 25"/>
          <p:cNvSpPr/>
          <p:nvPr userDrawn="1"/>
        </p:nvSpPr>
        <p:spPr>
          <a:xfrm>
            <a:off x="1" y="4066357"/>
            <a:ext cx="1773660" cy="612068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MENU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 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2</a:t>
            </a:r>
            <a:endParaRPr lang="ko-KR" altLang="en-US" sz="100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27" name="직사각형 26"/>
          <p:cNvSpPr/>
          <p:nvPr userDrawn="1"/>
        </p:nvSpPr>
        <p:spPr>
          <a:xfrm>
            <a:off x="1" y="4678425"/>
            <a:ext cx="1773660" cy="612068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MENU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 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3</a:t>
            </a:r>
            <a:endParaRPr lang="ko-KR" altLang="en-US" sz="100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28" name="직사각형 27"/>
          <p:cNvSpPr/>
          <p:nvPr userDrawn="1"/>
        </p:nvSpPr>
        <p:spPr>
          <a:xfrm>
            <a:off x="1" y="5290493"/>
            <a:ext cx="1773660" cy="612068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000" kern="12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+mn-cs"/>
              </a:rPr>
              <a:t>MENU</a:t>
            </a:r>
            <a:r>
              <a:rPr kumimoji="1" lang="ko-KR" altLang="en-US" sz="1000" kern="12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+mn-cs"/>
              </a:rPr>
              <a:t> </a:t>
            </a:r>
            <a:r>
              <a:rPr kumimoji="1" lang="en-US" altLang="ko-KR" sz="1000" kern="12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+mn-cs"/>
              </a:rPr>
              <a:t>4</a:t>
            </a:r>
            <a:endParaRPr kumimoji="1" lang="ko-KR" altLang="en-US" sz="1000" kern="1200" dirty="0">
              <a:solidFill>
                <a:schemeClr val="bg1">
                  <a:lumMod val="50000"/>
                </a:schemeClr>
              </a:solidFill>
              <a:latin typeface="+mn-ea"/>
              <a:ea typeface="+mn-ea"/>
              <a:cs typeface="+mn-cs"/>
            </a:endParaRPr>
          </a:p>
        </p:txBody>
      </p:sp>
      <p:sp>
        <p:nvSpPr>
          <p:cNvPr id="29" name="직사각형 28"/>
          <p:cNvSpPr/>
          <p:nvPr userDrawn="1"/>
        </p:nvSpPr>
        <p:spPr>
          <a:xfrm>
            <a:off x="1195" y="5902561"/>
            <a:ext cx="1773660" cy="612068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000" kern="12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+mn-cs"/>
              </a:rPr>
              <a:t>MENU</a:t>
            </a:r>
            <a:r>
              <a:rPr kumimoji="1" lang="ko-KR" altLang="en-US" sz="1000" kern="12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+mn-cs"/>
              </a:rPr>
              <a:t> </a:t>
            </a:r>
            <a:r>
              <a:rPr kumimoji="1" lang="en-US" altLang="ko-KR" sz="1000" kern="12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+mn-cs"/>
              </a:rPr>
              <a:t>5</a:t>
            </a:r>
            <a:endParaRPr kumimoji="1" lang="ko-KR" altLang="en-US" sz="1000" kern="1200" dirty="0">
              <a:solidFill>
                <a:schemeClr val="bg1">
                  <a:lumMod val="50000"/>
                </a:schemeClr>
              </a:solidFill>
              <a:latin typeface="+mn-ea"/>
              <a:ea typeface="+mn-ea"/>
              <a:cs typeface="+mn-cs"/>
            </a:endParaRPr>
          </a:p>
        </p:txBody>
      </p:sp>
      <p:sp>
        <p:nvSpPr>
          <p:cNvPr id="30" name="직사각형 29"/>
          <p:cNvSpPr/>
          <p:nvPr userDrawn="1"/>
        </p:nvSpPr>
        <p:spPr>
          <a:xfrm>
            <a:off x="1195" y="6514629"/>
            <a:ext cx="1773660" cy="612068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000" kern="12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+mn-cs"/>
              </a:rPr>
              <a:t>MENU</a:t>
            </a:r>
            <a:r>
              <a:rPr kumimoji="1" lang="ko-KR" altLang="en-US" sz="1000" kern="12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+mn-cs"/>
              </a:rPr>
              <a:t> </a:t>
            </a:r>
            <a:r>
              <a:rPr kumimoji="1" lang="en-US" altLang="ko-KR" sz="1000" kern="12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+mn-cs"/>
              </a:rPr>
              <a:t>6</a:t>
            </a:r>
            <a:endParaRPr kumimoji="1" lang="ko-KR" altLang="en-US" sz="1000" kern="1200" dirty="0">
              <a:solidFill>
                <a:schemeClr val="bg1">
                  <a:lumMod val="50000"/>
                </a:schemeClr>
              </a:solidFill>
              <a:latin typeface="+mn-ea"/>
              <a:ea typeface="+mn-ea"/>
              <a:cs typeface="+mn-cs"/>
            </a:endParaRPr>
          </a:p>
        </p:txBody>
      </p:sp>
      <p:grpSp>
        <p:nvGrpSpPr>
          <p:cNvPr id="33" name="그룹 32"/>
          <p:cNvGrpSpPr/>
          <p:nvPr userDrawn="1"/>
        </p:nvGrpSpPr>
        <p:grpSpPr>
          <a:xfrm>
            <a:off x="163977" y="1335755"/>
            <a:ext cx="1352366" cy="374659"/>
            <a:chOff x="179810" y="1156353"/>
            <a:chExt cx="1541899" cy="426531"/>
          </a:xfrm>
        </p:grpSpPr>
        <p:grpSp>
          <p:nvGrpSpPr>
            <p:cNvPr id="34" name="Group 116"/>
            <p:cNvGrpSpPr>
              <a:grpSpLocks/>
            </p:cNvGrpSpPr>
            <p:nvPr userDrawn="1"/>
          </p:nvGrpSpPr>
          <p:grpSpPr bwMode="auto">
            <a:xfrm>
              <a:off x="179810" y="1156353"/>
              <a:ext cx="1541899" cy="426531"/>
              <a:chOff x="671" y="1930"/>
              <a:chExt cx="692" cy="525"/>
            </a:xfrm>
          </p:grpSpPr>
          <p:sp>
            <p:nvSpPr>
              <p:cNvPr id="36" name="직사각형 35"/>
              <p:cNvSpPr/>
              <p:nvPr/>
            </p:nvSpPr>
            <p:spPr bwMode="auto">
              <a:xfrm>
                <a:off x="671" y="1930"/>
                <a:ext cx="692" cy="525"/>
              </a:xfrm>
              <a:prstGeom prst="rect">
                <a:avLst/>
              </a:prstGeom>
              <a:pattFill prst="ltDnDiag">
                <a:fgClr>
                  <a:schemeClr val="bg1">
                    <a:lumMod val="85000"/>
                  </a:schemeClr>
                </a:fgClr>
                <a:bgClr>
                  <a:schemeClr val="bg1"/>
                </a:bgClr>
              </a:patt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ko-KR">
                  <a:solidFill>
                    <a:srgbClr val="996633"/>
                  </a:solidFill>
                </a:endParaRPr>
              </a:p>
            </p:txBody>
          </p:sp>
          <p:cxnSp>
            <p:nvCxnSpPr>
              <p:cNvPr id="37" name="직선 연결선 36"/>
              <p:cNvCxnSpPr/>
              <p:nvPr/>
            </p:nvCxnSpPr>
            <p:spPr bwMode="auto">
              <a:xfrm>
                <a:off x="671" y="1930"/>
                <a:ext cx="692" cy="525"/>
              </a:xfrm>
              <a:prstGeom prst="line">
                <a:avLst/>
              </a:prstGeom>
              <a:solidFill>
                <a:schemeClr val="bg1"/>
              </a:solidFill>
              <a:ln w="3175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/>
              <p:cNvCxnSpPr/>
              <p:nvPr/>
            </p:nvCxnSpPr>
            <p:spPr bwMode="auto">
              <a:xfrm rot="10800000" flipV="1">
                <a:off x="671" y="1930"/>
                <a:ext cx="685" cy="525"/>
              </a:xfrm>
              <a:prstGeom prst="line">
                <a:avLst/>
              </a:prstGeom>
              <a:solidFill>
                <a:schemeClr val="bg1"/>
              </a:solidFill>
              <a:ln w="3175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5" name="TextBox 34"/>
            <p:cNvSpPr txBox="1"/>
            <p:nvPr userDrawn="1"/>
          </p:nvSpPr>
          <p:spPr>
            <a:xfrm>
              <a:off x="604724" y="1243523"/>
              <a:ext cx="692070" cy="276999"/>
            </a:xfrm>
            <a:prstGeom prst="rect">
              <a:avLst/>
            </a:prstGeom>
            <a:pattFill prst="ltDnDiag">
              <a:fgClr>
                <a:schemeClr val="bg1">
                  <a:lumMod val="85000"/>
                </a:schemeClr>
              </a:fgClr>
              <a:bgClr>
                <a:schemeClr val="bg1"/>
              </a:bgClr>
            </a:patt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algn="ctr">
                <a:defRPr>
                  <a:solidFill>
                    <a:srgbClr val="996633"/>
                  </a:solidFill>
                  <a:latin typeface="+mn-lt"/>
                  <a:ea typeface="+mn-ea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9pPr>
            </a:lstStyle>
            <a:p>
              <a:pPr lvl="0"/>
              <a:r>
                <a:rPr lang="en-US" altLang="ko-KR" sz="1000" dirty="0">
                  <a:solidFill>
                    <a:schemeClr val="tx1"/>
                  </a:solidFill>
                </a:rPr>
                <a:t>1Depth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</p:grpSp>
      <p:sp>
        <p:nvSpPr>
          <p:cNvPr id="39" name="직사각형 38"/>
          <p:cNvSpPr/>
          <p:nvPr userDrawn="1"/>
        </p:nvSpPr>
        <p:spPr>
          <a:xfrm>
            <a:off x="1195" y="2633953"/>
            <a:ext cx="1773660" cy="1432404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1000" b="1" dirty="0">
                <a:solidFill>
                  <a:srgbClr val="FF0000"/>
                </a:solidFill>
                <a:latin typeface="+mn-ea"/>
              </a:rPr>
              <a:t>SUB MENU 1</a:t>
            </a:r>
          </a:p>
          <a:p>
            <a:pPr marL="0" marR="0" indent="0" algn="ctr" defTabSz="914400" rtl="0" eaLnBrk="1" fontAlgn="base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SUB MENU 2</a:t>
            </a:r>
            <a:endParaRPr lang="ko-KR" altLang="en-US" sz="100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marL="0" marR="0" indent="0" algn="ctr" defTabSz="914400" rtl="0" eaLnBrk="1" fontAlgn="base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SUB MENU 3</a:t>
            </a:r>
            <a:endParaRPr lang="ko-KR" altLang="en-US" sz="100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marL="0" marR="0" indent="0" algn="ctr" defTabSz="914400" rtl="0" eaLnBrk="1" fontAlgn="base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SUB MENU 4</a:t>
            </a:r>
            <a:endParaRPr lang="ko-KR" altLang="en-US" sz="100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9782660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/>
          <p:cNvCxnSpPr/>
          <p:nvPr userDrawn="1"/>
        </p:nvCxnSpPr>
        <p:spPr>
          <a:xfrm>
            <a:off x="0" y="7267795"/>
            <a:ext cx="13440010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90875" y="216089"/>
            <a:ext cx="10563794" cy="324595"/>
          </a:xfrm>
          <a:prstGeom prst="rect">
            <a:avLst/>
          </a:prstGeom>
        </p:spPr>
        <p:txBody>
          <a:bodyPr vert="horz" lIns="0" tIns="72000" rIns="0" bIns="72000" rtlCol="0" anchor="t" anchorCtr="0">
            <a:noAutofit/>
          </a:bodyPr>
          <a:lstStyle>
            <a:lvl1pPr algn="l">
              <a:lnSpc>
                <a:spcPts val="2137"/>
              </a:lnSpc>
              <a:defRPr sz="2514" b="1" baseline="0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r>
              <a:rPr lang="ko-KR" altLang="en-US" dirty="0"/>
              <a:t>페이지 제목을 작성해주세요 </a:t>
            </a:r>
            <a:r>
              <a:rPr lang="en-US" altLang="ko-KR" dirty="0"/>
              <a:t>(</a:t>
            </a:r>
            <a:r>
              <a:rPr lang="ko-KR" altLang="en-US" dirty="0" err="1"/>
              <a:t>더존</a:t>
            </a:r>
            <a:r>
              <a:rPr lang="ko-KR" altLang="en-US" dirty="0"/>
              <a:t> </a:t>
            </a:r>
            <a:r>
              <a:rPr lang="ko-KR" altLang="en-US" dirty="0" err="1"/>
              <a:t>제목체</a:t>
            </a:r>
            <a:r>
              <a:rPr lang="en-US" altLang="ko-KR" dirty="0"/>
              <a:t> 50)</a:t>
            </a:r>
            <a:endParaRPr lang="en-US" dirty="0"/>
          </a:p>
        </p:txBody>
      </p:sp>
      <p:sp>
        <p:nvSpPr>
          <p:cNvPr id="16" name="TextBox 15"/>
          <p:cNvSpPr txBox="1"/>
          <p:nvPr userDrawn="1"/>
        </p:nvSpPr>
        <p:spPr>
          <a:xfrm>
            <a:off x="5228334" y="7308022"/>
            <a:ext cx="2951917" cy="192248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ctr">
              <a:lnSpc>
                <a:spcPts val="1886"/>
              </a:lnSpc>
            </a:pPr>
            <a:fld id="{7DF2569E-E985-431D-AC40-C130F128EF35}" type="slidenum">
              <a:rPr lang="ko-KR" altLang="en-US" sz="1006" smtClean="0">
                <a:solidFill>
                  <a:schemeClr val="tx1"/>
                </a:solidFill>
                <a:latin typeface="+mn-ea"/>
                <a:ea typeface="+mn-ea"/>
              </a:rPr>
              <a:pPr algn="ctr">
                <a:lnSpc>
                  <a:spcPts val="1886"/>
                </a:lnSpc>
              </a:pPr>
              <a:t>‹#›</a:t>
            </a:fld>
            <a:endParaRPr lang="ko-KR" altLang="en-US" sz="1006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 hasCustomPrompt="1"/>
          </p:nvPr>
        </p:nvSpPr>
        <p:spPr>
          <a:xfrm>
            <a:off x="490897" y="667856"/>
            <a:ext cx="12308319" cy="409575"/>
          </a:xfrm>
        </p:spPr>
        <p:txBody>
          <a:bodyPr vert="horz" wrap="square" lIns="0" tIns="0" rIns="0" bIns="0" rtlCol="0" anchor="ctr" anchorCtr="0">
            <a:noAutofit/>
          </a:bodyPr>
          <a:lstStyle>
            <a:lvl1pPr marL="0" indent="0">
              <a:buNone/>
              <a:defRPr lang="ko-KR" altLang="en-US" sz="1760" dirty="0" smtClean="0">
                <a:solidFill>
                  <a:schemeClr val="tx1"/>
                </a:solidFill>
                <a:latin typeface="+mn-ea"/>
                <a:ea typeface="+mn-ea"/>
              </a:defRPr>
            </a:lvl1pPr>
            <a:lvl2pPr>
              <a:defRPr lang="ko-KR" altLang="en-US" sz="2263" dirty="0" smtClean="0">
                <a:latin typeface="+mn-lt"/>
                <a:ea typeface="+mn-ea"/>
              </a:defRPr>
            </a:lvl2pPr>
            <a:lvl3pPr>
              <a:defRPr lang="ko-KR" altLang="en-US" sz="2263" dirty="0" smtClean="0">
                <a:latin typeface="+mn-lt"/>
                <a:ea typeface="+mn-ea"/>
              </a:defRPr>
            </a:lvl3pPr>
            <a:lvl4pPr>
              <a:defRPr lang="ko-KR" altLang="en-US" sz="2263" dirty="0" smtClean="0">
                <a:latin typeface="+mn-lt"/>
                <a:ea typeface="+mn-ea"/>
              </a:defRPr>
            </a:lvl4pPr>
            <a:lvl5pPr>
              <a:defRPr lang="ko-KR" altLang="en-US" sz="2263" dirty="0">
                <a:latin typeface="+mn-lt"/>
                <a:ea typeface="+mn-ea"/>
              </a:defRPr>
            </a:lvl5pPr>
          </a:lstStyle>
          <a:p>
            <a:pPr marL="0" lvl="0" defTabSz="1149420">
              <a:lnSpc>
                <a:spcPct val="130000"/>
              </a:lnSpc>
            </a:pPr>
            <a:r>
              <a:rPr lang="ko-KR" altLang="en-US" dirty="0"/>
              <a:t>텍스트를 입력해주세요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4D54ADE-E5C7-D590-7B95-7F9104B775D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4795" y="199723"/>
            <a:ext cx="1346106" cy="231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8399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240879" y="90561"/>
            <a:ext cx="12664234" cy="324430"/>
          </a:xfrm>
        </p:spPr>
        <p:txBody>
          <a:bodyPr>
            <a:noAutofit/>
          </a:bodyPr>
          <a:lstStyle>
            <a:lvl1pPr>
              <a:defRPr sz="1400" b="1">
                <a:solidFill>
                  <a:srgbClr val="052F66"/>
                </a:solidFill>
                <a:latin typeface="+mn-ea"/>
                <a:ea typeface="+mn-ea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cxnSp>
        <p:nvCxnSpPr>
          <p:cNvPr id="8" name="직선 연결선 7"/>
          <p:cNvCxnSpPr/>
          <p:nvPr userDrawn="1"/>
        </p:nvCxnSpPr>
        <p:spPr>
          <a:xfrm>
            <a:off x="337169" y="414985"/>
            <a:ext cx="13102607" cy="0"/>
          </a:xfrm>
          <a:prstGeom prst="line">
            <a:avLst/>
          </a:prstGeom>
          <a:ln w="9525">
            <a:solidFill>
              <a:srgbClr val="052F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>
            <a:cxnSpLocks/>
          </p:cNvCxnSpPr>
          <p:nvPr userDrawn="1"/>
        </p:nvCxnSpPr>
        <p:spPr>
          <a:xfrm>
            <a:off x="-6995" y="7442579"/>
            <a:ext cx="11264275" cy="0"/>
          </a:xfrm>
          <a:prstGeom prst="line">
            <a:avLst/>
          </a:prstGeom>
          <a:ln w="13970">
            <a:solidFill>
              <a:srgbClr val="999F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텍스트 개체 틀 3"/>
          <p:cNvSpPr>
            <a:spLocks noGrp="1"/>
          </p:cNvSpPr>
          <p:nvPr>
            <p:ph type="body" sz="quarter" idx="10" hasCustomPrompt="1"/>
          </p:nvPr>
        </p:nvSpPr>
        <p:spPr>
          <a:xfrm>
            <a:off x="490895" y="439272"/>
            <a:ext cx="12414216" cy="300139"/>
          </a:xfrm>
        </p:spPr>
        <p:txBody>
          <a:bodyPr vert="horz" wrap="square" lIns="0" tIns="0" rIns="0" bIns="0" rtlCol="0" anchor="ctr" anchorCtr="0">
            <a:noAutofit/>
          </a:bodyPr>
          <a:lstStyle>
            <a:lvl1pPr marL="0" indent="0">
              <a:buNone/>
              <a:defRPr lang="ko-KR" altLang="en-US" sz="1100" b="1" dirty="0" smtClean="0">
                <a:latin typeface="+mn-ea"/>
                <a:ea typeface="+mn-ea"/>
              </a:defRPr>
            </a:lvl1pPr>
            <a:lvl2pPr>
              <a:defRPr lang="ko-KR" altLang="en-US" sz="1800" dirty="0" smtClean="0">
                <a:latin typeface="+mn-lt"/>
                <a:ea typeface="+mn-ea"/>
              </a:defRPr>
            </a:lvl2pPr>
            <a:lvl3pPr>
              <a:defRPr lang="ko-KR" altLang="en-US" sz="1800" dirty="0" smtClean="0">
                <a:latin typeface="+mn-lt"/>
                <a:ea typeface="+mn-ea"/>
              </a:defRPr>
            </a:lvl3pPr>
            <a:lvl4pPr>
              <a:defRPr lang="ko-KR" altLang="en-US" sz="1800" dirty="0" smtClean="0">
                <a:latin typeface="+mn-lt"/>
                <a:ea typeface="+mn-ea"/>
              </a:defRPr>
            </a:lvl4pPr>
            <a:lvl5pPr>
              <a:defRPr lang="ko-KR" altLang="en-US" sz="1800" dirty="0">
                <a:latin typeface="+mn-lt"/>
                <a:ea typeface="+mn-ea"/>
              </a:defRPr>
            </a:lvl5pPr>
          </a:lstStyle>
          <a:p>
            <a:pPr marL="0" lvl="0" defTabSz="914400">
              <a:lnSpc>
                <a:spcPct val="130000"/>
              </a:lnSpc>
            </a:pPr>
            <a:r>
              <a:rPr lang="ko-KR" altLang="en-US" dirty="0"/>
              <a:t>텍스트를 입력해주세요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2B3E575-7578-4B47-B92C-5E0BCA25D22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2850344" y="7210200"/>
            <a:ext cx="586060" cy="402483"/>
          </a:xfrm>
        </p:spPr>
        <p:txBody>
          <a:bodyPr/>
          <a:lstStyle>
            <a:lvl1pPr>
              <a:defRPr>
                <a:latin typeface="+mn-ea"/>
                <a:ea typeface="+mn-ea"/>
              </a:defRPr>
            </a:lvl1pPr>
          </a:lstStyle>
          <a:p>
            <a:fld id="{4FC5ECCE-B63A-4AFB-AC83-593676EA5576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85C6D97-1DA5-39AD-F203-790F00C44DF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1884" y="7277529"/>
            <a:ext cx="1203855" cy="207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6793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.화면상세설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/>
          <p:cNvSpPr>
            <a:spLocks noGrp="1"/>
          </p:cNvSpPr>
          <p:nvPr>
            <p:ph type="title" hasCustomPrompt="1"/>
          </p:nvPr>
        </p:nvSpPr>
        <p:spPr>
          <a:xfrm>
            <a:off x="240879" y="90561"/>
            <a:ext cx="12664234" cy="324430"/>
          </a:xfrm>
        </p:spPr>
        <p:txBody>
          <a:bodyPr>
            <a:noAutofit/>
          </a:bodyPr>
          <a:lstStyle>
            <a:lvl1pPr>
              <a:defRPr sz="1400" b="1">
                <a:solidFill>
                  <a:srgbClr val="052F66"/>
                </a:solidFill>
                <a:latin typeface="+mn-ea"/>
                <a:ea typeface="+mn-ea"/>
              </a:defRPr>
            </a:lvl1pPr>
          </a:lstStyle>
          <a:p>
            <a:r>
              <a:rPr lang="en-US" altLang="ko-KR" dirty="0"/>
              <a:t>5</a:t>
            </a:r>
            <a:r>
              <a:rPr lang="en-US" altLang="ko-KR"/>
              <a:t>. </a:t>
            </a:r>
            <a:r>
              <a:rPr lang="ko-KR" altLang="en-US" dirty="0"/>
              <a:t>상세 화면설계</a:t>
            </a:r>
          </a:p>
        </p:txBody>
      </p:sp>
      <p:cxnSp>
        <p:nvCxnSpPr>
          <p:cNvPr id="8" name="직선 연결선 7"/>
          <p:cNvCxnSpPr/>
          <p:nvPr userDrawn="1"/>
        </p:nvCxnSpPr>
        <p:spPr>
          <a:xfrm>
            <a:off x="337169" y="414985"/>
            <a:ext cx="13102607" cy="0"/>
          </a:xfrm>
          <a:prstGeom prst="line">
            <a:avLst/>
          </a:prstGeom>
          <a:ln w="9525">
            <a:solidFill>
              <a:srgbClr val="052F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텍스트 개체 틀 3"/>
          <p:cNvSpPr>
            <a:spLocks noGrp="1"/>
          </p:cNvSpPr>
          <p:nvPr>
            <p:ph type="body" sz="quarter" idx="10" hasCustomPrompt="1"/>
          </p:nvPr>
        </p:nvSpPr>
        <p:spPr>
          <a:xfrm>
            <a:off x="490895" y="439272"/>
            <a:ext cx="12414216" cy="300139"/>
          </a:xfrm>
        </p:spPr>
        <p:txBody>
          <a:bodyPr vert="horz" wrap="square" lIns="0" tIns="0" rIns="0" bIns="0" rtlCol="0" anchor="ctr" anchorCtr="0">
            <a:noAutofit/>
          </a:bodyPr>
          <a:lstStyle>
            <a:lvl1pPr marL="0" indent="0">
              <a:buNone/>
              <a:defRPr lang="ko-KR" altLang="en-US" sz="1100" b="1" dirty="0" smtClean="0">
                <a:latin typeface="+mn-ea"/>
                <a:ea typeface="+mn-ea"/>
              </a:defRPr>
            </a:lvl1pPr>
            <a:lvl2pPr>
              <a:defRPr lang="ko-KR" altLang="en-US" sz="1800" dirty="0" smtClean="0">
                <a:latin typeface="+mn-lt"/>
                <a:ea typeface="+mn-ea"/>
              </a:defRPr>
            </a:lvl2pPr>
            <a:lvl3pPr>
              <a:defRPr lang="ko-KR" altLang="en-US" sz="1800" dirty="0" smtClean="0">
                <a:latin typeface="+mn-lt"/>
                <a:ea typeface="+mn-ea"/>
              </a:defRPr>
            </a:lvl3pPr>
            <a:lvl4pPr>
              <a:defRPr lang="ko-KR" altLang="en-US" sz="1800" dirty="0" smtClean="0">
                <a:latin typeface="+mn-lt"/>
                <a:ea typeface="+mn-ea"/>
              </a:defRPr>
            </a:lvl4pPr>
            <a:lvl5pPr>
              <a:defRPr lang="ko-KR" altLang="en-US" sz="1800" dirty="0">
                <a:latin typeface="+mn-lt"/>
                <a:ea typeface="+mn-ea"/>
              </a:defRPr>
            </a:lvl5pPr>
          </a:lstStyle>
          <a:p>
            <a:pPr marL="0" lvl="0" defTabSz="914400">
              <a:lnSpc>
                <a:spcPct val="130000"/>
              </a:lnSpc>
            </a:pPr>
            <a:r>
              <a:rPr lang="ko-KR" altLang="en-US" dirty="0"/>
              <a:t>텍스트를 입력해주세요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2B3E575-7578-4B47-B92C-5E0BCA25D22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2850344" y="7210200"/>
            <a:ext cx="586060" cy="402483"/>
          </a:xfrm>
        </p:spPr>
        <p:txBody>
          <a:bodyPr/>
          <a:lstStyle/>
          <a:p>
            <a:fld id="{4FC5ECCE-B63A-4AFB-AC83-593676EA5576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C81264FB-B138-1F91-7CED-8761B7F0AE36}"/>
              </a:ext>
            </a:extLst>
          </p:cNvPr>
          <p:cNvCxnSpPr>
            <a:cxnSpLocks/>
          </p:cNvCxnSpPr>
          <p:nvPr userDrawn="1"/>
        </p:nvCxnSpPr>
        <p:spPr>
          <a:xfrm>
            <a:off x="-6995" y="7442579"/>
            <a:ext cx="11264275" cy="0"/>
          </a:xfrm>
          <a:prstGeom prst="line">
            <a:avLst/>
          </a:prstGeom>
          <a:ln w="13970">
            <a:solidFill>
              <a:srgbClr val="999F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>
            <a:extLst>
              <a:ext uri="{FF2B5EF4-FFF2-40B4-BE49-F238E27FC236}">
                <a16:creationId xmlns:a16="http://schemas.microsoft.com/office/drawing/2014/main" id="{029A9BE7-2822-3A98-0440-C01C93A1159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1884" y="7277529"/>
            <a:ext cx="1203855" cy="207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8241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 userDrawn="1"/>
        </p:nvGrpSpPr>
        <p:grpSpPr>
          <a:xfrm>
            <a:off x="1016085" y="2734848"/>
            <a:ext cx="8552704" cy="2064179"/>
            <a:chOff x="2360712" y="4293096"/>
            <a:chExt cx="5472608" cy="1512168"/>
          </a:xfrm>
        </p:grpSpPr>
        <p:sp>
          <p:nvSpPr>
            <p:cNvPr id="21" name="직사각형 20"/>
            <p:cNvSpPr/>
            <p:nvPr userDrawn="1"/>
          </p:nvSpPr>
          <p:spPr>
            <a:xfrm>
              <a:off x="2360712" y="4293096"/>
              <a:ext cx="1800200" cy="1512168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kumimoji="0" lang="ko-KR" altLang="en-US"/>
            </a:p>
          </p:txBody>
        </p:sp>
        <p:sp>
          <p:nvSpPr>
            <p:cNvPr id="20" name="직사각형 19"/>
            <p:cNvSpPr/>
            <p:nvPr userDrawn="1"/>
          </p:nvSpPr>
          <p:spPr>
            <a:xfrm>
              <a:off x="4160912" y="4293096"/>
              <a:ext cx="3672408" cy="1512168"/>
            </a:xfrm>
            <a:prstGeom prst="rect">
              <a:avLst/>
            </a:prstGeom>
            <a:solidFill>
              <a:srgbClr val="004793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kumimoji="0" lang="ko-KR" altLang="en-US"/>
            </a:p>
          </p:txBody>
        </p:sp>
      </p:grpSp>
      <p:sp>
        <p:nvSpPr>
          <p:cNvPr id="23" name="제목 개체 틀 4"/>
          <p:cNvSpPr>
            <a:spLocks noGrp="1"/>
          </p:cNvSpPr>
          <p:nvPr>
            <p:ph type="title"/>
          </p:nvPr>
        </p:nvSpPr>
        <p:spPr>
          <a:xfrm>
            <a:off x="3951609" y="3322725"/>
            <a:ext cx="5617180" cy="786354"/>
          </a:xfrm>
          <a:prstGeom prst="rect">
            <a:avLst/>
          </a:prstGeom>
        </p:spPr>
        <p:txBody>
          <a:bodyPr vert="horz" lIns="129616" tIns="64808" rIns="129616" bIns="64808" rtlCol="0" anchor="ctr">
            <a:noAutofit/>
          </a:bodyPr>
          <a:lstStyle>
            <a:lvl1pPr algn="l">
              <a:defRPr sz="1700" b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5BF0DBE-88D9-5EF8-3C33-39F7ED30F4A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6942" y="3606715"/>
            <a:ext cx="2011676" cy="346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47790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/>
          <p:cNvGrpSpPr/>
          <p:nvPr userDrawn="1"/>
        </p:nvGrpSpPr>
        <p:grpSpPr>
          <a:xfrm flipV="1">
            <a:off x="215004" y="512610"/>
            <a:ext cx="12895897" cy="45719"/>
            <a:chOff x="3935015" y="2516036"/>
            <a:chExt cx="4190940" cy="234531"/>
          </a:xfrm>
        </p:grpSpPr>
        <p:sp>
          <p:nvSpPr>
            <p:cNvPr id="19" name="모서리가 둥근 직사각형 18"/>
            <p:cNvSpPr/>
            <p:nvPr/>
          </p:nvSpPr>
          <p:spPr>
            <a:xfrm>
              <a:off x="3935015" y="2516036"/>
              <a:ext cx="4190940" cy="23094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모서리가 둥근 직사각형 21"/>
            <p:cNvSpPr/>
            <p:nvPr/>
          </p:nvSpPr>
          <p:spPr>
            <a:xfrm>
              <a:off x="3935015" y="2519622"/>
              <a:ext cx="1711548" cy="23094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9" name="Text Box 36"/>
          <p:cNvSpPr txBox="1">
            <a:spLocks noChangeArrowheads="1"/>
          </p:cNvSpPr>
          <p:nvPr userDrawn="1"/>
        </p:nvSpPr>
        <p:spPr bwMode="auto">
          <a:xfrm>
            <a:off x="12685528" y="7274448"/>
            <a:ext cx="520976" cy="153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kern="12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cs"/>
              </a:rPr>
              <a:t>PAGE </a:t>
            </a:r>
            <a:fld id="{504E41B9-F55C-46A2-BCA5-3F35D525EF0F}" type="slidenum">
              <a:rPr kumimoji="0" lang="en-US" altLang="ko-KR" sz="1000" kern="120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cs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kumimoji="0" lang="en-US" altLang="ko-KR" sz="1000" kern="120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  <a:cs typeface="+mn-cs"/>
            </a:endParaRPr>
          </a:p>
        </p:txBody>
      </p:sp>
      <p:sp>
        <p:nvSpPr>
          <p:cNvPr id="30" name="Line 38"/>
          <p:cNvSpPr>
            <a:spLocks noChangeShapeType="1"/>
          </p:cNvSpPr>
          <p:nvPr userDrawn="1"/>
        </p:nvSpPr>
        <p:spPr bwMode="auto">
          <a:xfrm flipV="1">
            <a:off x="0" y="7179468"/>
            <a:ext cx="13439775" cy="17181"/>
          </a:xfrm>
          <a:prstGeom prst="line">
            <a:avLst/>
          </a:prstGeom>
          <a:noFill/>
          <a:ln w="3175">
            <a:solidFill>
              <a:srgbClr val="DDDDDD"/>
            </a:solidFill>
            <a:round/>
            <a:headEnd/>
            <a:tailEnd/>
          </a:ln>
          <a:effectLst/>
        </p:spPr>
        <p:txBody>
          <a:bodyPr lIns="129616" tIns="64808" rIns="129616" bIns="64808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>
              <a:latin typeface="+mn-lt"/>
              <a:ea typeface="+mn-ea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50D767C-A4DD-8C60-4FC4-F54CCBDD6EE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4795" y="199723"/>
            <a:ext cx="1346106" cy="231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15857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제목 슬라이드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AC672D8A-6788-13C7-D6F0-4F4DF70FA600}"/>
              </a:ext>
            </a:extLst>
          </p:cNvPr>
          <p:cNvGrpSpPr/>
          <p:nvPr userDrawn="1"/>
        </p:nvGrpSpPr>
        <p:grpSpPr>
          <a:xfrm>
            <a:off x="1016085" y="2734848"/>
            <a:ext cx="8552704" cy="2064179"/>
            <a:chOff x="2360712" y="4293096"/>
            <a:chExt cx="5472608" cy="1512168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AB6B89F1-FA7F-1607-4204-0A77A0753C50}"/>
                </a:ext>
              </a:extLst>
            </p:cNvPr>
            <p:cNvSpPr/>
            <p:nvPr userDrawn="1"/>
          </p:nvSpPr>
          <p:spPr>
            <a:xfrm>
              <a:off x="2360712" y="4293096"/>
              <a:ext cx="1800200" cy="1512168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kumimoji="0"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E640905C-8BC0-5EDD-1BC7-C2236701C74F}"/>
                </a:ext>
              </a:extLst>
            </p:cNvPr>
            <p:cNvSpPr/>
            <p:nvPr userDrawn="1"/>
          </p:nvSpPr>
          <p:spPr>
            <a:xfrm>
              <a:off x="4160912" y="4293096"/>
              <a:ext cx="3672408" cy="1512168"/>
            </a:xfrm>
            <a:prstGeom prst="rect">
              <a:avLst/>
            </a:prstGeom>
            <a:solidFill>
              <a:srgbClr val="004793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kumimoji="0" lang="ko-KR" altLang="en-US"/>
            </a:p>
          </p:txBody>
        </p:sp>
      </p:grpSp>
      <p:sp>
        <p:nvSpPr>
          <p:cNvPr id="12" name="제목 개체 틀 4">
            <a:extLst>
              <a:ext uri="{FF2B5EF4-FFF2-40B4-BE49-F238E27FC236}">
                <a16:creationId xmlns:a16="http://schemas.microsoft.com/office/drawing/2014/main" id="{6409CD1A-7A2E-DD6F-C678-36C8220891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1609" y="3322725"/>
            <a:ext cx="5617180" cy="786354"/>
          </a:xfrm>
          <a:prstGeom prst="rect">
            <a:avLst/>
          </a:prstGeom>
        </p:spPr>
        <p:txBody>
          <a:bodyPr vert="horz" lIns="129616" tIns="64808" rIns="129616" bIns="64808" rtlCol="0" anchor="ctr">
            <a:noAutofit/>
          </a:bodyPr>
          <a:lstStyle>
            <a:lvl1pPr algn="l">
              <a:defRPr sz="1700" b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2885FC8-87CF-8BC4-73C6-6D5D1FADE10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6942" y="3606715"/>
            <a:ext cx="2011676" cy="346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96117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NB없이갈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 userDrawn="1"/>
        </p:nvSpPr>
        <p:spPr>
          <a:xfrm>
            <a:off x="0" y="938816"/>
            <a:ext cx="10064376" cy="55735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000" b="1">
                <a:solidFill>
                  <a:schemeClr val="tx1"/>
                </a:solidFill>
                <a:latin typeface="+mn-ea"/>
              </a:rPr>
              <a:t>GNB</a:t>
            </a:r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grpSp>
        <p:nvGrpSpPr>
          <p:cNvPr id="10" name="그룹 9"/>
          <p:cNvGrpSpPr/>
          <p:nvPr userDrawn="1"/>
        </p:nvGrpSpPr>
        <p:grpSpPr>
          <a:xfrm>
            <a:off x="189000" y="1004225"/>
            <a:ext cx="1541899" cy="426531"/>
            <a:chOff x="179810" y="1156353"/>
            <a:chExt cx="1541899" cy="426531"/>
          </a:xfrm>
        </p:grpSpPr>
        <p:grpSp>
          <p:nvGrpSpPr>
            <p:cNvPr id="11" name="Group 116"/>
            <p:cNvGrpSpPr>
              <a:grpSpLocks/>
            </p:cNvGrpSpPr>
            <p:nvPr userDrawn="1"/>
          </p:nvGrpSpPr>
          <p:grpSpPr bwMode="auto">
            <a:xfrm>
              <a:off x="179810" y="1156353"/>
              <a:ext cx="1541899" cy="426531"/>
              <a:chOff x="671" y="1930"/>
              <a:chExt cx="692" cy="525"/>
            </a:xfrm>
          </p:grpSpPr>
          <p:sp>
            <p:nvSpPr>
              <p:cNvPr id="13" name="직사각형 12"/>
              <p:cNvSpPr/>
              <p:nvPr/>
            </p:nvSpPr>
            <p:spPr bwMode="auto">
              <a:xfrm>
                <a:off x="671" y="1930"/>
                <a:ext cx="692" cy="525"/>
              </a:xfrm>
              <a:prstGeom prst="rect">
                <a:avLst/>
              </a:prstGeom>
              <a:pattFill prst="ltDnDiag">
                <a:fgClr>
                  <a:schemeClr val="bg1">
                    <a:lumMod val="85000"/>
                  </a:schemeClr>
                </a:fgClr>
                <a:bgClr>
                  <a:schemeClr val="bg1"/>
                </a:bgClr>
              </a:patt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ko-KR">
                  <a:solidFill>
                    <a:srgbClr val="996633"/>
                  </a:solidFill>
                </a:endParaRPr>
              </a:p>
            </p:txBody>
          </p:sp>
          <p:cxnSp>
            <p:nvCxnSpPr>
              <p:cNvPr id="14" name="직선 연결선 13"/>
              <p:cNvCxnSpPr/>
              <p:nvPr/>
            </p:nvCxnSpPr>
            <p:spPr bwMode="auto">
              <a:xfrm>
                <a:off x="671" y="1930"/>
                <a:ext cx="692" cy="525"/>
              </a:xfrm>
              <a:prstGeom prst="line">
                <a:avLst/>
              </a:prstGeom>
              <a:solidFill>
                <a:schemeClr val="bg1"/>
              </a:solidFill>
              <a:ln w="3175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직선 연결선 14"/>
              <p:cNvCxnSpPr/>
              <p:nvPr/>
            </p:nvCxnSpPr>
            <p:spPr bwMode="auto">
              <a:xfrm rot="10800000" flipV="1">
                <a:off x="671" y="1930"/>
                <a:ext cx="685" cy="525"/>
              </a:xfrm>
              <a:prstGeom prst="line">
                <a:avLst/>
              </a:prstGeom>
              <a:solidFill>
                <a:schemeClr val="bg1"/>
              </a:solidFill>
              <a:ln w="3175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TextBox 11"/>
            <p:cNvSpPr txBox="1"/>
            <p:nvPr userDrawn="1"/>
          </p:nvSpPr>
          <p:spPr>
            <a:xfrm>
              <a:off x="665497" y="1231120"/>
              <a:ext cx="554925" cy="276999"/>
            </a:xfrm>
            <a:prstGeom prst="rect">
              <a:avLst/>
            </a:prstGeom>
            <a:pattFill prst="ltDnDiag">
              <a:fgClr>
                <a:schemeClr val="bg1">
                  <a:lumMod val="85000"/>
                </a:schemeClr>
              </a:fgClr>
              <a:bgClr>
                <a:schemeClr val="bg1"/>
              </a:bgClr>
            </a:patt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algn="ctr">
                <a:defRPr>
                  <a:solidFill>
                    <a:srgbClr val="996633"/>
                  </a:solidFill>
                  <a:latin typeface="+mn-lt"/>
                  <a:ea typeface="+mn-ea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9pPr>
            </a:lstStyle>
            <a:p>
              <a:pPr lvl="0"/>
              <a:r>
                <a:rPr lang="en-US" altLang="ko-KR" sz="1000" dirty="0">
                  <a:solidFill>
                    <a:schemeClr val="tx1"/>
                  </a:solidFill>
                </a:rPr>
                <a:t>LOGO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9095852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2640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5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9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3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4.png"/><Relationship Id="rId5" Type="http://schemas.openxmlformats.org/officeDocument/2006/relationships/theme" Target="../theme/theme5.xml"/><Relationship Id="rId4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23985" y="402483"/>
            <a:ext cx="11591806" cy="1461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23985" y="2012414"/>
            <a:ext cx="11591806" cy="47965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23985" y="7006699"/>
            <a:ext cx="3023949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451926" y="7006699"/>
            <a:ext cx="4535924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91841" y="7006699"/>
            <a:ext cx="3023949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C5ECCE-B63A-4AFB-AC83-593676EA5576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670389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89" r:id="rId2"/>
    <p:sldLayoutId id="2147483692" r:id="rId3"/>
    <p:sldLayoutId id="2147483693" r:id="rId4"/>
  </p:sldLayoutIdLst>
  <p:hf hdr="0" ftr="0" dt="0"/>
  <p:txStyles>
    <p:titleStyle>
      <a:lvl1pPr algn="l" defTabSz="1007943" rtl="0" eaLnBrk="1" latinLnBrk="1" hangingPunct="1">
        <a:lnSpc>
          <a:spcPct val="90000"/>
        </a:lnSpc>
        <a:spcBef>
          <a:spcPct val="0"/>
        </a:spcBef>
        <a:buNone/>
        <a:defRPr sz="485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1986" indent="-251986" algn="l" defTabSz="1007943" rtl="0" eaLnBrk="1" latinLnBrk="1" hangingPunct="1">
        <a:lnSpc>
          <a:spcPct val="90000"/>
        </a:lnSpc>
        <a:spcBef>
          <a:spcPts val="1102"/>
        </a:spcBef>
        <a:buFont typeface="Arial" panose="020B0604020202020204" pitchFamily="34" charset="0"/>
        <a:buChar char="•"/>
        <a:defRPr sz="3086" kern="1200">
          <a:solidFill>
            <a:schemeClr val="tx1"/>
          </a:solidFill>
          <a:latin typeface="+mn-lt"/>
          <a:ea typeface="+mn-ea"/>
          <a:cs typeface="+mn-cs"/>
        </a:defRPr>
      </a:lvl1pPr>
      <a:lvl2pPr marL="755957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646" kern="1200">
          <a:solidFill>
            <a:schemeClr val="tx1"/>
          </a:solidFill>
          <a:latin typeface="+mn-lt"/>
          <a:ea typeface="+mn-ea"/>
          <a:cs typeface="+mn-cs"/>
        </a:defRPr>
      </a:lvl2pPr>
      <a:lvl3pPr marL="1259929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3pPr>
      <a:lvl4pPr marL="1763900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267872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771844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275815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779787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283758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72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943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915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886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858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829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801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772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23985" y="402483"/>
            <a:ext cx="11591806" cy="1461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23985" y="2012414"/>
            <a:ext cx="11591806" cy="47965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23985" y="7006699"/>
            <a:ext cx="3023949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451926" y="7006699"/>
            <a:ext cx="4535924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91841" y="7006699"/>
            <a:ext cx="3023949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C5ECCE-B63A-4AFB-AC83-593676EA5576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812634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</p:sldLayoutIdLst>
  <p:hf hdr="0" ftr="0" dt="0"/>
  <p:txStyles>
    <p:titleStyle>
      <a:lvl1pPr algn="l" defTabSz="1007943" rtl="0" eaLnBrk="1" latinLnBrk="1" hangingPunct="1">
        <a:lnSpc>
          <a:spcPct val="90000"/>
        </a:lnSpc>
        <a:spcBef>
          <a:spcPct val="0"/>
        </a:spcBef>
        <a:buNone/>
        <a:defRPr sz="485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1986" indent="-251986" algn="l" defTabSz="1007943" rtl="0" eaLnBrk="1" latinLnBrk="1" hangingPunct="1">
        <a:lnSpc>
          <a:spcPct val="90000"/>
        </a:lnSpc>
        <a:spcBef>
          <a:spcPts val="1102"/>
        </a:spcBef>
        <a:buFont typeface="Arial" panose="020B0604020202020204" pitchFamily="34" charset="0"/>
        <a:buChar char="•"/>
        <a:defRPr sz="3086" kern="1200">
          <a:solidFill>
            <a:schemeClr val="tx1"/>
          </a:solidFill>
          <a:latin typeface="+mn-lt"/>
          <a:ea typeface="+mn-ea"/>
          <a:cs typeface="+mn-cs"/>
        </a:defRPr>
      </a:lvl1pPr>
      <a:lvl2pPr marL="755957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646" kern="1200">
          <a:solidFill>
            <a:schemeClr val="tx1"/>
          </a:solidFill>
          <a:latin typeface="+mn-lt"/>
          <a:ea typeface="+mn-ea"/>
          <a:cs typeface="+mn-cs"/>
        </a:defRPr>
      </a:lvl2pPr>
      <a:lvl3pPr marL="1259929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3pPr>
      <a:lvl4pPr marL="1763900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267872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771844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275815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779787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283758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72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943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915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886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858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829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801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772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23985" y="402483"/>
            <a:ext cx="11591806" cy="1461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23985" y="2012414"/>
            <a:ext cx="11591806" cy="47965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23985" y="7006699"/>
            <a:ext cx="3023949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451926" y="7006699"/>
            <a:ext cx="4535924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91841" y="7006699"/>
            <a:ext cx="3023949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C5ECCE-B63A-4AFB-AC83-593676EA5576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455979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18" r:id="rId2"/>
    <p:sldLayoutId id="2147483719" r:id="rId3"/>
    <p:sldLayoutId id="2147483720" r:id="rId4"/>
  </p:sldLayoutIdLst>
  <p:hf hdr="0" ftr="0" dt="0"/>
  <p:txStyles>
    <p:titleStyle>
      <a:lvl1pPr algn="l" defTabSz="1007943" rtl="0" eaLnBrk="1" latinLnBrk="1" hangingPunct="1">
        <a:lnSpc>
          <a:spcPct val="90000"/>
        </a:lnSpc>
        <a:spcBef>
          <a:spcPct val="0"/>
        </a:spcBef>
        <a:buNone/>
        <a:defRPr sz="485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1986" indent="-251986" algn="l" defTabSz="1007943" rtl="0" eaLnBrk="1" latinLnBrk="1" hangingPunct="1">
        <a:lnSpc>
          <a:spcPct val="90000"/>
        </a:lnSpc>
        <a:spcBef>
          <a:spcPts val="1102"/>
        </a:spcBef>
        <a:buFont typeface="Arial" panose="020B0604020202020204" pitchFamily="34" charset="0"/>
        <a:buChar char="•"/>
        <a:defRPr sz="3086" kern="1200">
          <a:solidFill>
            <a:schemeClr val="tx1"/>
          </a:solidFill>
          <a:latin typeface="+mn-lt"/>
          <a:ea typeface="+mn-ea"/>
          <a:cs typeface="+mn-cs"/>
        </a:defRPr>
      </a:lvl1pPr>
      <a:lvl2pPr marL="755957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646" kern="1200">
          <a:solidFill>
            <a:schemeClr val="tx1"/>
          </a:solidFill>
          <a:latin typeface="+mn-lt"/>
          <a:ea typeface="+mn-ea"/>
          <a:cs typeface="+mn-cs"/>
        </a:defRPr>
      </a:lvl2pPr>
      <a:lvl3pPr marL="1259929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3pPr>
      <a:lvl4pPr marL="1763900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267872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771844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275815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779787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283758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72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943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915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886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858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829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801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772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Line 38"/>
          <p:cNvSpPr>
            <a:spLocks noChangeShapeType="1"/>
          </p:cNvSpPr>
          <p:nvPr userDrawn="1"/>
        </p:nvSpPr>
        <p:spPr bwMode="auto">
          <a:xfrm flipV="1">
            <a:off x="0" y="7271377"/>
            <a:ext cx="13439775" cy="17181"/>
          </a:xfrm>
          <a:prstGeom prst="line">
            <a:avLst/>
          </a:prstGeom>
          <a:noFill/>
          <a:ln w="3175">
            <a:solidFill>
              <a:srgbClr val="DDDDDD"/>
            </a:solidFill>
            <a:round/>
            <a:headEnd/>
            <a:tailEnd/>
          </a:ln>
          <a:effectLst/>
        </p:spPr>
        <p:txBody>
          <a:bodyPr lIns="129616" tIns="64808" rIns="129616" bIns="64808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>
              <a:latin typeface="+mn-lt"/>
              <a:ea typeface="+mn-ea"/>
            </a:endParaRPr>
          </a:p>
        </p:txBody>
      </p:sp>
      <p:sp>
        <p:nvSpPr>
          <p:cNvPr id="9" name="Rectangle 750"/>
          <p:cNvSpPr>
            <a:spLocks noChangeArrowheads="1"/>
          </p:cNvSpPr>
          <p:nvPr userDrawn="1"/>
        </p:nvSpPr>
        <p:spPr bwMode="auto">
          <a:xfrm>
            <a:off x="10072532" y="935585"/>
            <a:ext cx="3367243" cy="275184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algn="ctr">
            <a:noFill/>
            <a:miter lim="800000"/>
            <a:headEnd/>
            <a:tailEnd/>
          </a:ln>
          <a:effectLst/>
        </p:spPr>
        <p:txBody>
          <a:bodyPr wrap="none" lIns="129616" tIns="64808" rIns="129616" bIns="64808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100" b="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Description</a:t>
            </a:r>
            <a:endParaRPr kumimoji="0" lang="ko-KR" altLang="ko-KR" sz="1100" b="0" kern="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  <p:cxnSp>
        <p:nvCxnSpPr>
          <p:cNvPr id="10" name="직선 연결선 9"/>
          <p:cNvCxnSpPr/>
          <p:nvPr userDrawn="1"/>
        </p:nvCxnSpPr>
        <p:spPr>
          <a:xfrm>
            <a:off x="10072532" y="1198463"/>
            <a:ext cx="3367243" cy="0"/>
          </a:xfrm>
          <a:prstGeom prst="line">
            <a:avLst/>
          </a:prstGeom>
          <a:noFill/>
          <a:ln w="3175">
            <a:solidFill>
              <a:schemeClr val="tx1">
                <a:lumMod val="95000"/>
                <a:lumOff val="5000"/>
              </a:schemeClr>
            </a:solidFill>
            <a:prstDash val="sysDot"/>
            <a:round/>
            <a:headEnd/>
            <a:tailEnd/>
          </a:ln>
          <a:effectLst/>
        </p:spPr>
      </p:cxnSp>
      <p:sp>
        <p:nvSpPr>
          <p:cNvPr id="12" name="직사각형 11"/>
          <p:cNvSpPr/>
          <p:nvPr userDrawn="1"/>
        </p:nvSpPr>
        <p:spPr>
          <a:xfrm>
            <a:off x="1976" y="1716"/>
            <a:ext cx="13437800" cy="938816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algn="ctr">
            <a:noFill/>
            <a:miter lim="800000"/>
            <a:headEnd/>
            <a:tailEnd/>
          </a:ln>
          <a:effectLst/>
        </p:spPr>
        <p:txBody>
          <a:bodyPr wrap="none" lIns="129616" tIns="64808" rIns="129616" bIns="64808" anchor="ctr"/>
          <a:lstStyle/>
          <a:p>
            <a:pPr lvl="0" algn="ctr" fontAlgn="auto" latinLnBrk="0">
              <a:spcBef>
                <a:spcPts val="0"/>
              </a:spcBef>
              <a:spcAft>
                <a:spcPts val="0"/>
              </a:spcAft>
            </a:pPr>
            <a:endParaRPr kumimoji="0" lang="ko-KR" altLang="en-US" sz="1300" b="0" kern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3" name="모서리가 둥근 직사각형 12"/>
          <p:cNvSpPr/>
          <p:nvPr userDrawn="1"/>
        </p:nvSpPr>
        <p:spPr>
          <a:xfrm>
            <a:off x="949693" y="157464"/>
            <a:ext cx="2874613" cy="27751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616" tIns="64808" rIns="129616" bIns="64808"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3"/>
          <p:cNvSpPr/>
          <p:nvPr userDrawn="1"/>
        </p:nvSpPr>
        <p:spPr>
          <a:xfrm>
            <a:off x="949688" y="504254"/>
            <a:ext cx="7787912" cy="29803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616" tIns="64808" rIns="129616" bIns="64808"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14"/>
          <p:cNvSpPr/>
          <p:nvPr userDrawn="1"/>
        </p:nvSpPr>
        <p:spPr>
          <a:xfrm>
            <a:off x="4849337" y="151131"/>
            <a:ext cx="3888263" cy="296011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616" tIns="64808" rIns="129616" bIns="64808"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 userDrawn="1"/>
        </p:nvSpPr>
        <p:spPr>
          <a:xfrm>
            <a:off x="-63130" y="212525"/>
            <a:ext cx="1012820" cy="1680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rtl="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1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Verdana" pitchFamily="34" charset="0"/>
              </a:rPr>
              <a:t>화면코드</a:t>
            </a:r>
          </a:p>
        </p:txBody>
      </p:sp>
      <p:sp>
        <p:nvSpPr>
          <p:cNvPr id="17" name="TextBox 16"/>
          <p:cNvSpPr txBox="1"/>
          <p:nvPr userDrawn="1"/>
        </p:nvSpPr>
        <p:spPr>
          <a:xfrm>
            <a:off x="-63130" y="574505"/>
            <a:ext cx="1012820" cy="1680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rtl="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1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Verdana" pitchFamily="34" charset="0"/>
              </a:rPr>
              <a:t>화면 경로</a:t>
            </a:r>
          </a:p>
        </p:txBody>
      </p:sp>
      <p:sp>
        <p:nvSpPr>
          <p:cNvPr id="18" name="TextBox 17"/>
          <p:cNvSpPr txBox="1"/>
          <p:nvPr userDrawn="1"/>
        </p:nvSpPr>
        <p:spPr>
          <a:xfrm>
            <a:off x="3824305" y="207919"/>
            <a:ext cx="1012820" cy="1680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rtl="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1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Verdana" pitchFamily="34" charset="0"/>
              </a:rPr>
              <a:t>페이지 명</a:t>
            </a:r>
          </a:p>
        </p:txBody>
      </p:sp>
      <p:sp>
        <p:nvSpPr>
          <p:cNvPr id="19" name="모서리가 둥근 직사각형 18"/>
          <p:cNvSpPr/>
          <p:nvPr userDrawn="1"/>
        </p:nvSpPr>
        <p:spPr>
          <a:xfrm>
            <a:off x="9552821" y="160569"/>
            <a:ext cx="1362640" cy="27751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616" tIns="64808" rIns="129616" bIns="64808"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 userDrawn="1"/>
        </p:nvSpPr>
        <p:spPr>
          <a:xfrm>
            <a:off x="8527787" y="217356"/>
            <a:ext cx="1012820" cy="1680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rtl="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1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Verdana" pitchFamily="34" charset="0"/>
              </a:rPr>
              <a:t>작성자</a:t>
            </a:r>
          </a:p>
        </p:txBody>
      </p:sp>
      <p:sp>
        <p:nvSpPr>
          <p:cNvPr id="21" name="모서리가 둥근 직사각형 20"/>
          <p:cNvSpPr/>
          <p:nvPr userDrawn="1"/>
        </p:nvSpPr>
        <p:spPr>
          <a:xfrm>
            <a:off x="11917826" y="162622"/>
            <a:ext cx="1362640" cy="27751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616" tIns="64808" rIns="129616" bIns="64808"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 userDrawn="1"/>
        </p:nvSpPr>
        <p:spPr>
          <a:xfrm>
            <a:off x="10892793" y="219409"/>
            <a:ext cx="1012820" cy="1680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rtl="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1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Verdana" pitchFamily="34" charset="0"/>
              </a:rPr>
              <a:t>작성일</a:t>
            </a:r>
          </a:p>
        </p:txBody>
      </p:sp>
      <p:sp>
        <p:nvSpPr>
          <p:cNvPr id="23" name="모서리가 둥근 직사각형 22"/>
          <p:cNvSpPr/>
          <p:nvPr userDrawn="1"/>
        </p:nvSpPr>
        <p:spPr>
          <a:xfrm>
            <a:off x="9555435" y="524770"/>
            <a:ext cx="1362640" cy="27751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616" tIns="64808" rIns="129616" bIns="64808"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 userDrawn="1"/>
        </p:nvSpPr>
        <p:spPr>
          <a:xfrm>
            <a:off x="8530402" y="581557"/>
            <a:ext cx="1012820" cy="1680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rtl="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1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Verdana" pitchFamily="34" charset="0"/>
              </a:rPr>
              <a:t>버전</a:t>
            </a:r>
          </a:p>
        </p:txBody>
      </p:sp>
      <p:sp>
        <p:nvSpPr>
          <p:cNvPr id="25" name="모서리가 둥근 직사각형 24"/>
          <p:cNvSpPr/>
          <p:nvPr userDrawn="1"/>
        </p:nvSpPr>
        <p:spPr>
          <a:xfrm>
            <a:off x="11918683" y="528653"/>
            <a:ext cx="1362640" cy="27751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616" tIns="64808" rIns="129616" bIns="64808"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 userDrawn="1"/>
        </p:nvSpPr>
        <p:spPr>
          <a:xfrm>
            <a:off x="10893649" y="585441"/>
            <a:ext cx="1012820" cy="1680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rtl="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1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Verdana" pitchFamily="34" charset="0"/>
              </a:rPr>
              <a:t>P.NO</a:t>
            </a:r>
            <a:endParaRPr kumimoji="1" lang="ko-KR" altLang="en-US" sz="1100" b="1" kern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  <a:cs typeface="Verdana" pitchFamily="34" charset="0"/>
            </a:endParaRPr>
          </a:p>
        </p:txBody>
      </p:sp>
      <p:cxnSp>
        <p:nvCxnSpPr>
          <p:cNvPr id="27" name="직선 연결선 26"/>
          <p:cNvCxnSpPr/>
          <p:nvPr userDrawn="1"/>
        </p:nvCxnSpPr>
        <p:spPr>
          <a:xfrm>
            <a:off x="0" y="938816"/>
            <a:ext cx="13439775" cy="1716"/>
          </a:xfrm>
          <a:prstGeom prst="line">
            <a:avLst/>
          </a:prstGeom>
          <a:noFill/>
          <a:ln w="3175">
            <a:solidFill>
              <a:schemeClr val="bg1">
                <a:lumMod val="75000"/>
              </a:schemeClr>
            </a:solidFill>
            <a:prstDash val="solid"/>
            <a:round/>
            <a:headEnd/>
            <a:tailEnd/>
          </a:ln>
          <a:effectLst/>
        </p:spPr>
      </p:cxnSp>
      <p:sp>
        <p:nvSpPr>
          <p:cNvPr id="29" name="Text Box 8"/>
          <p:cNvSpPr txBox="1">
            <a:spLocks noChangeArrowheads="1"/>
          </p:cNvSpPr>
          <p:nvPr userDrawn="1"/>
        </p:nvSpPr>
        <p:spPr bwMode="auto">
          <a:xfrm>
            <a:off x="11930896" y="530960"/>
            <a:ext cx="1350427" cy="275211"/>
          </a:xfrm>
          <a:prstGeom prst="rect">
            <a:avLst/>
          </a:prstGeom>
          <a:noFill/>
          <a:ln w="9525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</p:spPr>
        <p:txBody>
          <a:bodyPr wrap="none" lIns="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fld id="{95C22FB1-9964-4BFB-A0F7-104B1268D904}" type="slidenum">
              <a:rPr kumimoji="0" lang="en-US" altLang="ko-KR" sz="1100" b="1">
                <a:latin typeface="Verdana" pitchFamily="34" charset="0"/>
              </a:rPr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kumimoji="0" lang="en-US" altLang="ko-KR" sz="1100" b="1" dirty="0">
              <a:latin typeface="Verdana" pitchFamily="34" charset="0"/>
            </a:endParaRPr>
          </a:p>
        </p:txBody>
      </p:sp>
      <p:cxnSp>
        <p:nvCxnSpPr>
          <p:cNvPr id="32" name="직선 화살표 연결선 31"/>
          <p:cNvCxnSpPr/>
          <p:nvPr userDrawn="1"/>
        </p:nvCxnSpPr>
        <p:spPr>
          <a:xfrm>
            <a:off x="10072532" y="935585"/>
            <a:ext cx="0" cy="6335792"/>
          </a:xfrm>
          <a:prstGeom prst="straightConnector1">
            <a:avLst/>
          </a:prstGeom>
          <a:noFill/>
          <a:ln w="3175">
            <a:solidFill>
              <a:schemeClr val="tx1">
                <a:lumMod val="95000"/>
                <a:lumOff val="5000"/>
              </a:schemeClr>
            </a:solidFill>
            <a:prstDash val="sysDot"/>
            <a:round/>
            <a:headEnd/>
            <a:tailEnd/>
          </a:ln>
          <a:effectLst/>
        </p:spPr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769F59A2-F02C-7383-39E7-A59C72174CED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6216" y="7321224"/>
            <a:ext cx="884250" cy="152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1771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16" r:id="rId2"/>
    <p:sldLayoutId id="2147483707" r:id="rId3"/>
    <p:sldLayoutId id="2147483708" r:id="rId4"/>
    <p:sldLayoutId id="2147483709" r:id="rId5"/>
  </p:sldLayoutIdLst>
  <p:hf hdr="0" ftr="0" dt="0"/>
  <p:txStyles>
    <p:titleStyle>
      <a:lvl1pPr algn="l" defTabSz="1007943" rtl="0" eaLnBrk="1" latinLnBrk="1" hangingPunct="1">
        <a:lnSpc>
          <a:spcPct val="90000"/>
        </a:lnSpc>
        <a:spcBef>
          <a:spcPct val="0"/>
        </a:spcBef>
        <a:buNone/>
        <a:defRPr sz="485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1986" indent="-251986" algn="l" defTabSz="1007943" rtl="0" eaLnBrk="1" latinLnBrk="1" hangingPunct="1">
        <a:lnSpc>
          <a:spcPct val="90000"/>
        </a:lnSpc>
        <a:spcBef>
          <a:spcPts val="1102"/>
        </a:spcBef>
        <a:buFont typeface="Arial" panose="020B0604020202020204" pitchFamily="34" charset="0"/>
        <a:buChar char="•"/>
        <a:defRPr sz="3086" kern="1200">
          <a:solidFill>
            <a:schemeClr val="tx1"/>
          </a:solidFill>
          <a:latin typeface="+mn-lt"/>
          <a:ea typeface="+mn-ea"/>
          <a:cs typeface="+mn-cs"/>
        </a:defRPr>
      </a:lvl1pPr>
      <a:lvl2pPr marL="755957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646" kern="1200">
          <a:solidFill>
            <a:schemeClr val="tx1"/>
          </a:solidFill>
          <a:latin typeface="+mn-lt"/>
          <a:ea typeface="+mn-ea"/>
          <a:cs typeface="+mn-cs"/>
        </a:defRPr>
      </a:lvl2pPr>
      <a:lvl3pPr marL="1259929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3pPr>
      <a:lvl4pPr marL="1763900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267872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771844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275815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779787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283758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72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943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915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886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858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829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801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772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Line 38"/>
          <p:cNvSpPr>
            <a:spLocks noChangeShapeType="1"/>
          </p:cNvSpPr>
          <p:nvPr userDrawn="1"/>
        </p:nvSpPr>
        <p:spPr bwMode="auto">
          <a:xfrm flipV="1">
            <a:off x="0" y="7271377"/>
            <a:ext cx="13439775" cy="17181"/>
          </a:xfrm>
          <a:prstGeom prst="line">
            <a:avLst/>
          </a:prstGeom>
          <a:noFill/>
          <a:ln w="3175">
            <a:solidFill>
              <a:srgbClr val="DDDDDD"/>
            </a:solidFill>
            <a:round/>
            <a:headEnd/>
            <a:tailEnd/>
          </a:ln>
          <a:effectLst/>
        </p:spPr>
        <p:txBody>
          <a:bodyPr lIns="129616" tIns="64808" rIns="129616" bIns="64808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>
              <a:latin typeface="+mn-lt"/>
              <a:ea typeface="+mn-ea"/>
            </a:endParaRPr>
          </a:p>
        </p:txBody>
      </p:sp>
      <p:sp>
        <p:nvSpPr>
          <p:cNvPr id="8" name="Text Box 44"/>
          <p:cNvSpPr txBox="1">
            <a:spLocks noChangeArrowheads="1"/>
          </p:cNvSpPr>
          <p:nvPr userDrawn="1"/>
        </p:nvSpPr>
        <p:spPr bwMode="auto">
          <a:xfrm>
            <a:off x="78287" y="7327593"/>
            <a:ext cx="3217123" cy="1809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kumimoji="0" lang="en-US" altLang="ko-KR" sz="900" kern="12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cs"/>
              </a:rPr>
              <a:t>COPYRIGHT © DOUZONE BIZON. All rights reserved.</a:t>
            </a:r>
          </a:p>
        </p:txBody>
      </p:sp>
      <p:sp>
        <p:nvSpPr>
          <p:cNvPr id="9" name="Rectangle 750"/>
          <p:cNvSpPr>
            <a:spLocks noChangeArrowheads="1"/>
          </p:cNvSpPr>
          <p:nvPr userDrawn="1"/>
        </p:nvSpPr>
        <p:spPr bwMode="auto">
          <a:xfrm>
            <a:off x="10072532" y="935585"/>
            <a:ext cx="3367243" cy="275184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algn="ctr">
            <a:noFill/>
            <a:miter lim="800000"/>
            <a:headEnd/>
            <a:tailEnd/>
          </a:ln>
          <a:effectLst/>
        </p:spPr>
        <p:txBody>
          <a:bodyPr wrap="none" lIns="129616" tIns="64808" rIns="129616" bIns="64808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100" b="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Description</a:t>
            </a:r>
            <a:endParaRPr kumimoji="0" lang="ko-KR" altLang="ko-KR" sz="1100" b="0" kern="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  <p:cxnSp>
        <p:nvCxnSpPr>
          <p:cNvPr id="10" name="직선 연결선 9"/>
          <p:cNvCxnSpPr/>
          <p:nvPr userDrawn="1"/>
        </p:nvCxnSpPr>
        <p:spPr>
          <a:xfrm>
            <a:off x="10072532" y="1198463"/>
            <a:ext cx="3367243" cy="0"/>
          </a:xfrm>
          <a:prstGeom prst="line">
            <a:avLst/>
          </a:prstGeom>
          <a:noFill/>
          <a:ln w="3175">
            <a:solidFill>
              <a:schemeClr val="tx1">
                <a:lumMod val="95000"/>
                <a:lumOff val="5000"/>
              </a:schemeClr>
            </a:solidFill>
            <a:prstDash val="sysDot"/>
            <a:round/>
            <a:headEnd/>
            <a:tailEnd/>
          </a:ln>
          <a:effectLst/>
        </p:spPr>
      </p:cxnSp>
      <p:sp>
        <p:nvSpPr>
          <p:cNvPr id="12" name="직사각형 11"/>
          <p:cNvSpPr/>
          <p:nvPr userDrawn="1"/>
        </p:nvSpPr>
        <p:spPr>
          <a:xfrm>
            <a:off x="1976" y="1716"/>
            <a:ext cx="13437800" cy="938816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algn="ctr">
            <a:noFill/>
            <a:miter lim="800000"/>
            <a:headEnd/>
            <a:tailEnd/>
          </a:ln>
          <a:effectLst/>
        </p:spPr>
        <p:txBody>
          <a:bodyPr wrap="none" lIns="129616" tIns="64808" rIns="129616" bIns="64808" anchor="ctr"/>
          <a:lstStyle/>
          <a:p>
            <a:pPr lvl="0" algn="ctr" fontAlgn="auto" latinLnBrk="0">
              <a:spcBef>
                <a:spcPts val="0"/>
              </a:spcBef>
              <a:spcAft>
                <a:spcPts val="0"/>
              </a:spcAft>
            </a:pPr>
            <a:endParaRPr kumimoji="0" lang="ko-KR" altLang="en-US" sz="1300" b="0" kern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3" name="모서리가 둥근 직사각형 12"/>
          <p:cNvSpPr/>
          <p:nvPr userDrawn="1"/>
        </p:nvSpPr>
        <p:spPr>
          <a:xfrm>
            <a:off x="949693" y="157464"/>
            <a:ext cx="2874613" cy="27751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616" tIns="64808" rIns="129616" bIns="64808"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3"/>
          <p:cNvSpPr/>
          <p:nvPr userDrawn="1"/>
        </p:nvSpPr>
        <p:spPr>
          <a:xfrm>
            <a:off x="949688" y="504254"/>
            <a:ext cx="7787912" cy="29803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616" tIns="64808" rIns="129616" bIns="64808"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14"/>
          <p:cNvSpPr/>
          <p:nvPr userDrawn="1"/>
        </p:nvSpPr>
        <p:spPr>
          <a:xfrm>
            <a:off x="4849337" y="151131"/>
            <a:ext cx="3888263" cy="296011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616" tIns="64808" rIns="129616" bIns="64808"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 userDrawn="1"/>
        </p:nvSpPr>
        <p:spPr>
          <a:xfrm>
            <a:off x="-63130" y="212525"/>
            <a:ext cx="1012820" cy="1680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rtl="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1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Verdana" pitchFamily="34" charset="0"/>
              </a:rPr>
              <a:t>화면코드</a:t>
            </a:r>
          </a:p>
        </p:txBody>
      </p:sp>
      <p:sp>
        <p:nvSpPr>
          <p:cNvPr id="17" name="TextBox 16"/>
          <p:cNvSpPr txBox="1"/>
          <p:nvPr userDrawn="1"/>
        </p:nvSpPr>
        <p:spPr>
          <a:xfrm>
            <a:off x="-63130" y="574505"/>
            <a:ext cx="1012820" cy="1680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rtl="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1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Verdana" pitchFamily="34" charset="0"/>
              </a:rPr>
              <a:t>화면 경로</a:t>
            </a:r>
          </a:p>
        </p:txBody>
      </p:sp>
      <p:sp>
        <p:nvSpPr>
          <p:cNvPr id="18" name="TextBox 17"/>
          <p:cNvSpPr txBox="1"/>
          <p:nvPr userDrawn="1"/>
        </p:nvSpPr>
        <p:spPr>
          <a:xfrm>
            <a:off x="3824305" y="207919"/>
            <a:ext cx="1012820" cy="1680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rtl="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1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Verdana" pitchFamily="34" charset="0"/>
              </a:rPr>
              <a:t>페이지 명</a:t>
            </a:r>
          </a:p>
        </p:txBody>
      </p:sp>
      <p:sp>
        <p:nvSpPr>
          <p:cNvPr id="19" name="모서리가 둥근 직사각형 18"/>
          <p:cNvSpPr/>
          <p:nvPr userDrawn="1"/>
        </p:nvSpPr>
        <p:spPr>
          <a:xfrm>
            <a:off x="9552821" y="160569"/>
            <a:ext cx="1362640" cy="27751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616" tIns="64808" rIns="129616" bIns="64808"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8527787" y="217356"/>
            <a:ext cx="1012820" cy="1680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rtl="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1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Verdana" pitchFamily="34" charset="0"/>
              </a:rPr>
              <a:t>작성자</a:t>
            </a:r>
          </a:p>
        </p:txBody>
      </p:sp>
      <p:sp>
        <p:nvSpPr>
          <p:cNvPr id="21" name="모서리가 둥근 직사각형 20"/>
          <p:cNvSpPr/>
          <p:nvPr userDrawn="1"/>
        </p:nvSpPr>
        <p:spPr>
          <a:xfrm>
            <a:off x="11917826" y="162622"/>
            <a:ext cx="1362640" cy="27751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616" tIns="64808" rIns="129616" bIns="64808"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TextBox 21"/>
          <p:cNvSpPr txBox="1"/>
          <p:nvPr userDrawn="1"/>
        </p:nvSpPr>
        <p:spPr>
          <a:xfrm>
            <a:off x="10892793" y="219409"/>
            <a:ext cx="1012820" cy="1680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rtl="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1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Verdana" pitchFamily="34" charset="0"/>
              </a:rPr>
              <a:t>작성일</a:t>
            </a:r>
          </a:p>
        </p:txBody>
      </p:sp>
      <p:sp>
        <p:nvSpPr>
          <p:cNvPr id="23" name="모서리가 둥근 직사각형 22"/>
          <p:cNvSpPr/>
          <p:nvPr userDrawn="1"/>
        </p:nvSpPr>
        <p:spPr>
          <a:xfrm>
            <a:off x="9555435" y="524770"/>
            <a:ext cx="1362640" cy="27751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616" tIns="64808" rIns="129616" bIns="64808"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 userDrawn="1"/>
        </p:nvSpPr>
        <p:spPr>
          <a:xfrm>
            <a:off x="8530402" y="581557"/>
            <a:ext cx="1012820" cy="1680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rtl="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1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Verdana" pitchFamily="34" charset="0"/>
              </a:rPr>
              <a:t>버전</a:t>
            </a:r>
          </a:p>
        </p:txBody>
      </p:sp>
      <p:sp>
        <p:nvSpPr>
          <p:cNvPr id="25" name="모서리가 둥근 직사각형 24"/>
          <p:cNvSpPr/>
          <p:nvPr userDrawn="1"/>
        </p:nvSpPr>
        <p:spPr>
          <a:xfrm>
            <a:off x="11918683" y="528653"/>
            <a:ext cx="1362640" cy="27751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616" tIns="64808" rIns="129616" bIns="64808"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 userDrawn="1"/>
        </p:nvSpPr>
        <p:spPr>
          <a:xfrm>
            <a:off x="10893649" y="585441"/>
            <a:ext cx="1012820" cy="1680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rtl="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1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Verdana" pitchFamily="34" charset="0"/>
              </a:rPr>
              <a:t>P.NO</a:t>
            </a:r>
            <a:endParaRPr kumimoji="1" lang="ko-KR" altLang="en-US" sz="1100" b="1" kern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  <a:cs typeface="Verdana" pitchFamily="34" charset="0"/>
            </a:endParaRPr>
          </a:p>
        </p:txBody>
      </p:sp>
      <p:cxnSp>
        <p:nvCxnSpPr>
          <p:cNvPr id="27" name="직선 연결선 26"/>
          <p:cNvCxnSpPr/>
          <p:nvPr userDrawn="1"/>
        </p:nvCxnSpPr>
        <p:spPr>
          <a:xfrm>
            <a:off x="0" y="938816"/>
            <a:ext cx="13439775" cy="1716"/>
          </a:xfrm>
          <a:prstGeom prst="line">
            <a:avLst/>
          </a:prstGeom>
          <a:noFill/>
          <a:ln w="3175">
            <a:solidFill>
              <a:schemeClr val="bg1">
                <a:lumMod val="75000"/>
              </a:schemeClr>
            </a:solidFill>
            <a:prstDash val="solid"/>
            <a:round/>
            <a:headEnd/>
            <a:tailEnd/>
          </a:ln>
          <a:effectLst/>
        </p:spPr>
      </p:cxnSp>
      <p:sp>
        <p:nvSpPr>
          <p:cNvPr id="29" name="Text Box 8"/>
          <p:cNvSpPr txBox="1">
            <a:spLocks noChangeArrowheads="1"/>
          </p:cNvSpPr>
          <p:nvPr userDrawn="1"/>
        </p:nvSpPr>
        <p:spPr bwMode="auto">
          <a:xfrm>
            <a:off x="11930896" y="530960"/>
            <a:ext cx="1350427" cy="275211"/>
          </a:xfrm>
          <a:prstGeom prst="rect">
            <a:avLst/>
          </a:prstGeom>
          <a:noFill/>
          <a:ln w="9525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</p:spPr>
        <p:txBody>
          <a:bodyPr wrap="none" lIns="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fld id="{95C22FB1-9964-4BFB-A0F7-104B1268D904}" type="slidenum">
              <a:rPr kumimoji="0" lang="en-US" altLang="ko-KR" sz="1100" b="1">
                <a:latin typeface="Verdana" pitchFamily="34" charset="0"/>
              </a:rPr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kumimoji="0" lang="en-US" altLang="ko-KR" sz="1100" b="1" dirty="0">
              <a:latin typeface="Verdana" pitchFamily="34" charset="0"/>
            </a:endParaRPr>
          </a:p>
        </p:txBody>
      </p:sp>
      <p:cxnSp>
        <p:nvCxnSpPr>
          <p:cNvPr id="32" name="직선 화살표 연결선 31"/>
          <p:cNvCxnSpPr/>
          <p:nvPr userDrawn="1"/>
        </p:nvCxnSpPr>
        <p:spPr>
          <a:xfrm>
            <a:off x="10072532" y="935585"/>
            <a:ext cx="0" cy="6335792"/>
          </a:xfrm>
          <a:prstGeom prst="straightConnector1">
            <a:avLst/>
          </a:prstGeom>
          <a:noFill/>
          <a:ln w="3175">
            <a:solidFill>
              <a:schemeClr val="tx1">
                <a:lumMod val="95000"/>
                <a:lumOff val="5000"/>
              </a:schemeClr>
            </a:solidFill>
            <a:prstDash val="sysDot"/>
            <a:round/>
            <a:headEnd/>
            <a:tailEnd/>
          </a:ln>
          <a:effectLst/>
        </p:spPr>
      </p:cxnSp>
      <p:sp>
        <p:nvSpPr>
          <p:cNvPr id="49" name="텍스트 개체 틀 3"/>
          <p:cNvSpPr txBox="1">
            <a:spLocks/>
          </p:cNvSpPr>
          <p:nvPr userDrawn="1"/>
        </p:nvSpPr>
        <p:spPr>
          <a:xfrm>
            <a:off x="4861443" y="130861"/>
            <a:ext cx="3828345" cy="300139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>
            <a:lvl1pPr marL="0" indent="0" algn="l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None/>
              <a:defRPr lang="ko-KR" altLang="en-US" sz="1100" b="1" kern="1200" dirty="0" smtClean="0">
                <a:solidFill>
                  <a:schemeClr val="tx1"/>
                </a:solidFill>
                <a:latin typeface="[더존] 본문체 30" panose="020B0603000000000000" pitchFamily="50" charset="-127"/>
                <a:ea typeface="[더존] 본문체 30" panose="020B0603000000000000" pitchFamily="50" charset="-127"/>
                <a:cs typeface="+mn-cs"/>
              </a:defRPr>
            </a:lvl1pPr>
            <a:lvl2pPr marL="75595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lang="ko-KR" alt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lang="ko-KR" alt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lang="ko-KR" alt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lang="ko-KR" alt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lnSpc>
                <a:spcPct val="130000"/>
              </a:lnSpc>
            </a:pPr>
            <a:endParaRPr lang="ko-KR" altLang="en-US" sz="1050" b="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83239" y="172891"/>
            <a:ext cx="2841065" cy="2651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endParaRPr lang="ko-KR" altLang="en-US" dirty="0"/>
          </a:p>
        </p:txBody>
      </p:sp>
      <p:sp>
        <p:nvSpPr>
          <p:cNvPr id="58" name="텍스트 개체 틀 2"/>
          <p:cNvSpPr txBox="1">
            <a:spLocks/>
          </p:cNvSpPr>
          <p:nvPr userDrawn="1"/>
        </p:nvSpPr>
        <p:spPr>
          <a:xfrm>
            <a:off x="995347" y="140929"/>
            <a:ext cx="2841065" cy="2651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sp>
        <p:nvSpPr>
          <p:cNvPr id="59" name="텍스트 개체 틀 2"/>
          <p:cNvSpPr txBox="1">
            <a:spLocks/>
          </p:cNvSpPr>
          <p:nvPr userDrawn="1"/>
        </p:nvSpPr>
        <p:spPr>
          <a:xfrm>
            <a:off x="983238" y="508444"/>
            <a:ext cx="2841065" cy="2651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sp>
        <p:nvSpPr>
          <p:cNvPr id="30" name="모서리가 둥근 직사각형 29"/>
          <p:cNvSpPr/>
          <p:nvPr userDrawn="1"/>
        </p:nvSpPr>
        <p:spPr>
          <a:xfrm>
            <a:off x="9540607" y="532846"/>
            <a:ext cx="1362640" cy="27751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616" tIns="64808" rIns="129616" bIns="64808"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1" name="모서리가 둥근 직사각형 30"/>
          <p:cNvSpPr/>
          <p:nvPr userDrawn="1"/>
        </p:nvSpPr>
        <p:spPr>
          <a:xfrm>
            <a:off x="11930896" y="164361"/>
            <a:ext cx="1362640" cy="27751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616" tIns="64808" rIns="129616" bIns="64808"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D869DDB1-E270-4404-A1AE-49E2628303A2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6216" y="7321224"/>
            <a:ext cx="884250" cy="152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0413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14" r:id="rId2"/>
    <p:sldLayoutId id="2147483717" r:id="rId3"/>
    <p:sldLayoutId id="2147483715" r:id="rId4"/>
  </p:sldLayoutIdLst>
  <p:hf hdr="0" ftr="0" dt="0"/>
  <p:txStyles>
    <p:titleStyle>
      <a:lvl1pPr algn="l" defTabSz="1007943" rtl="0" eaLnBrk="1" latinLnBrk="1" hangingPunct="1">
        <a:lnSpc>
          <a:spcPct val="90000"/>
        </a:lnSpc>
        <a:spcBef>
          <a:spcPct val="0"/>
        </a:spcBef>
        <a:buNone/>
        <a:defRPr sz="485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1007943" rtl="0" eaLnBrk="1" latinLnBrk="1" hangingPunct="1">
        <a:lnSpc>
          <a:spcPct val="90000"/>
        </a:lnSpc>
        <a:spcBef>
          <a:spcPts val="1102"/>
        </a:spcBef>
        <a:buFont typeface="Arial" panose="020B0604020202020204" pitchFamily="34" charset="0"/>
        <a:buNone/>
        <a:defRPr sz="900" kern="1200">
          <a:solidFill>
            <a:schemeClr val="tx1"/>
          </a:solidFill>
          <a:latin typeface="+mn-lt"/>
          <a:ea typeface="+mn-ea"/>
          <a:cs typeface="+mn-cs"/>
        </a:defRPr>
      </a:lvl1pPr>
      <a:lvl2pPr marL="755957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646" kern="1200">
          <a:solidFill>
            <a:schemeClr val="tx1"/>
          </a:solidFill>
          <a:latin typeface="+mn-lt"/>
          <a:ea typeface="+mn-ea"/>
          <a:cs typeface="+mn-cs"/>
        </a:defRPr>
      </a:lvl2pPr>
      <a:lvl3pPr marL="1259929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3pPr>
      <a:lvl4pPr marL="1763900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267872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771844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275815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779787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283758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72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943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915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886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858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829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801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772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8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12" Type="http://schemas.openxmlformats.org/officeDocument/2006/relationships/image" Target="../media/image47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12" Type="http://schemas.openxmlformats.org/officeDocument/2006/relationships/image" Target="../media/image62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6.png"/><Relationship Id="rId11" Type="http://schemas.openxmlformats.org/officeDocument/2006/relationships/image" Target="../media/image61.png"/><Relationship Id="rId5" Type="http://schemas.openxmlformats.org/officeDocument/2006/relationships/image" Target="../media/image55.png"/><Relationship Id="rId10" Type="http://schemas.openxmlformats.org/officeDocument/2006/relationships/image" Target="../media/image60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3.png"/><Relationship Id="rId7" Type="http://schemas.microsoft.com/office/2007/relationships/hdphoto" Target="../media/hdphoto1.wdp"/><Relationship Id="rId12" Type="http://schemas.openxmlformats.org/officeDocument/2006/relationships/image" Target="../media/image7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6.png"/><Relationship Id="rId11" Type="http://schemas.openxmlformats.org/officeDocument/2006/relationships/image" Target="../media/image70.png"/><Relationship Id="rId5" Type="http://schemas.openxmlformats.org/officeDocument/2006/relationships/image" Target="../media/image65.svg"/><Relationship Id="rId10" Type="http://schemas.openxmlformats.org/officeDocument/2006/relationships/image" Target="../media/image69.svg"/><Relationship Id="rId4" Type="http://schemas.openxmlformats.org/officeDocument/2006/relationships/image" Target="../media/image64.png"/><Relationship Id="rId9" Type="http://schemas.openxmlformats.org/officeDocument/2006/relationships/image" Target="../media/image6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12" Type="http://schemas.openxmlformats.org/officeDocument/2006/relationships/image" Target="../media/image62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6.png"/><Relationship Id="rId11" Type="http://schemas.openxmlformats.org/officeDocument/2006/relationships/image" Target="../media/image61.png"/><Relationship Id="rId5" Type="http://schemas.openxmlformats.org/officeDocument/2006/relationships/image" Target="../media/image55.png"/><Relationship Id="rId10" Type="http://schemas.openxmlformats.org/officeDocument/2006/relationships/image" Target="../media/image60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77.png"/><Relationship Id="rId7" Type="http://schemas.openxmlformats.org/officeDocument/2006/relationships/image" Target="../media/image80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9.png"/><Relationship Id="rId5" Type="http://schemas.microsoft.com/office/2007/relationships/hdphoto" Target="../media/hdphoto2.wdp"/><Relationship Id="rId4" Type="http://schemas.openxmlformats.org/officeDocument/2006/relationships/image" Target="../media/image78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7" Type="http://schemas.openxmlformats.org/officeDocument/2006/relationships/image" Target="../media/image88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image" Target="../media/image93.png"/><Relationship Id="rId7" Type="http://schemas.openxmlformats.org/officeDocument/2006/relationships/image" Target="../media/image97.png"/><Relationship Id="rId12" Type="http://schemas.openxmlformats.org/officeDocument/2006/relationships/image" Target="../media/image102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96.png"/><Relationship Id="rId11" Type="http://schemas.openxmlformats.org/officeDocument/2006/relationships/image" Target="../media/image101.png"/><Relationship Id="rId5" Type="http://schemas.openxmlformats.org/officeDocument/2006/relationships/image" Target="../media/image95.png"/><Relationship Id="rId10" Type="http://schemas.openxmlformats.org/officeDocument/2006/relationships/image" Target="../media/image100.png"/><Relationship Id="rId4" Type="http://schemas.openxmlformats.org/officeDocument/2006/relationships/image" Target="../media/image94.png"/><Relationship Id="rId9" Type="http://schemas.openxmlformats.org/officeDocument/2006/relationships/image" Target="../media/image99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7" Type="http://schemas.openxmlformats.org/officeDocument/2006/relationships/image" Target="../media/image88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image" Target="../media/image93.png"/><Relationship Id="rId7" Type="http://schemas.openxmlformats.org/officeDocument/2006/relationships/image" Target="../media/image97.png"/><Relationship Id="rId12" Type="http://schemas.openxmlformats.org/officeDocument/2006/relationships/image" Target="../media/image102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96.png"/><Relationship Id="rId11" Type="http://schemas.openxmlformats.org/officeDocument/2006/relationships/image" Target="../media/image101.png"/><Relationship Id="rId5" Type="http://schemas.openxmlformats.org/officeDocument/2006/relationships/image" Target="../media/image95.png"/><Relationship Id="rId10" Type="http://schemas.openxmlformats.org/officeDocument/2006/relationships/image" Target="../media/image100.png"/><Relationship Id="rId4" Type="http://schemas.openxmlformats.org/officeDocument/2006/relationships/image" Target="../media/image94.png"/><Relationship Id="rId9" Type="http://schemas.openxmlformats.org/officeDocument/2006/relationships/image" Target="../media/image99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105.png"/><Relationship Id="rId7" Type="http://schemas.openxmlformats.org/officeDocument/2006/relationships/image" Target="../media/image109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3" Type="http://schemas.openxmlformats.org/officeDocument/2006/relationships/image" Target="../media/image112.png"/><Relationship Id="rId7" Type="http://schemas.openxmlformats.org/officeDocument/2006/relationships/image" Target="../media/image116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5.png"/><Relationship Id="rId5" Type="http://schemas.openxmlformats.org/officeDocument/2006/relationships/image" Target="../media/image114.png"/><Relationship Id="rId10" Type="http://schemas.openxmlformats.org/officeDocument/2006/relationships/image" Target="../media/image119.png"/><Relationship Id="rId4" Type="http://schemas.openxmlformats.org/officeDocument/2006/relationships/image" Target="../media/image113.png"/><Relationship Id="rId9" Type="http://schemas.openxmlformats.org/officeDocument/2006/relationships/image" Target="../media/image118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3" Type="http://schemas.openxmlformats.org/officeDocument/2006/relationships/image" Target="../media/image129.png"/><Relationship Id="rId7" Type="http://schemas.openxmlformats.org/officeDocument/2006/relationships/image" Target="../media/image133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2.png"/><Relationship Id="rId5" Type="http://schemas.openxmlformats.org/officeDocument/2006/relationships/image" Target="../media/image131.png"/><Relationship Id="rId4" Type="http://schemas.openxmlformats.org/officeDocument/2006/relationships/image" Target="../media/image13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hyperlink" Target="mailto:tmaxoffice@tmax.co.kr" TargetMode="External"/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png"/><Relationship Id="rId3" Type="http://schemas.openxmlformats.org/officeDocument/2006/relationships/image" Target="../media/image136.png"/><Relationship Id="rId7" Type="http://schemas.openxmlformats.org/officeDocument/2006/relationships/image" Target="../media/image140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9.png"/><Relationship Id="rId5" Type="http://schemas.openxmlformats.org/officeDocument/2006/relationships/image" Target="../media/image138.png"/><Relationship Id="rId4" Type="http://schemas.openxmlformats.org/officeDocument/2006/relationships/image" Target="../media/image137.png"/><Relationship Id="rId9" Type="http://schemas.openxmlformats.org/officeDocument/2006/relationships/image" Target="../media/image142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png"/><Relationship Id="rId3" Type="http://schemas.openxmlformats.org/officeDocument/2006/relationships/image" Target="../media/image144.png"/><Relationship Id="rId7" Type="http://schemas.openxmlformats.org/officeDocument/2006/relationships/image" Target="../media/image148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7.png"/><Relationship Id="rId5" Type="http://schemas.openxmlformats.org/officeDocument/2006/relationships/image" Target="../media/image146.png"/><Relationship Id="rId4" Type="http://schemas.openxmlformats.org/officeDocument/2006/relationships/image" Target="../media/image145.png"/><Relationship Id="rId9" Type="http://schemas.openxmlformats.org/officeDocument/2006/relationships/image" Target="../media/image150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tmax.co.kr/tmax-superapp" TargetMode="Externa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/>
          <p:cNvSpPr>
            <a:spLocks noGrp="1"/>
          </p:cNvSpPr>
          <p:nvPr>
            <p:ph type="title"/>
          </p:nvPr>
        </p:nvSpPr>
        <p:spPr>
          <a:xfrm>
            <a:off x="808364" y="1288935"/>
            <a:ext cx="9982186" cy="2040966"/>
          </a:xfrm>
        </p:spPr>
        <p:txBody>
          <a:bodyPr/>
          <a:lstStyle/>
          <a:p>
            <a:r>
              <a:rPr lang="ko-KR" altLang="en-US" b="1" dirty="0"/>
              <a:t>티맥스오피스 홈페이지 개편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/>
          </p:nvPr>
        </p:nvSpPr>
        <p:spPr>
          <a:xfrm>
            <a:off x="880082" y="3865114"/>
            <a:ext cx="3527481" cy="647870"/>
          </a:xfrm>
        </p:spPr>
        <p:txBody>
          <a:bodyPr/>
          <a:lstStyle/>
          <a:p>
            <a:r>
              <a:rPr lang="ko-KR" altLang="en-US" b="1" dirty="0"/>
              <a:t>마케팅팀</a:t>
            </a:r>
            <a:endParaRPr lang="en-US" altLang="ko-KR" b="1" dirty="0"/>
          </a:p>
          <a:p>
            <a:r>
              <a:rPr lang="en-US" altLang="ko-KR" b="1" dirty="0"/>
              <a:t>2022.07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43381" y="2014102"/>
            <a:ext cx="34336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www.superoffice.co.kr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045421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Group 134"/>
          <p:cNvGraphicFramePr>
            <a:graphicFrameLocks noGrp="1"/>
          </p:cNvGraphicFramePr>
          <p:nvPr/>
        </p:nvGraphicFramePr>
        <p:xfrm>
          <a:off x="10079793" y="1215900"/>
          <a:ext cx="3342054" cy="1299042"/>
        </p:xfrm>
        <a:graphic>
          <a:graphicData uri="http://schemas.openxmlformats.org/drawingml/2006/table">
            <a:tbl>
              <a:tblPr/>
              <a:tblGrid>
                <a:gridCol w="4360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0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893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</a:p>
                  </a:txBody>
                  <a:tcPr marL="28131" marR="28131" marT="24571" marB="24571" anchor="ctr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내용</a:t>
                      </a:r>
                      <a:endParaRPr lang="en-US" altLang="ko-KR" sz="900" b="1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: 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내용</a:t>
                      </a:r>
                      <a:endParaRPr lang="en-US" altLang="ko-KR" sz="900" b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2000" marR="72000" marT="46792" marB="46792" horzOverflow="overflow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2295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특이사항</a:t>
                      </a:r>
                    </a:p>
                  </a:txBody>
                  <a:tcPr marL="28131" marR="28131" marT="24571" marB="24571" anchor="ctr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8843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900" b="1" kern="1200" dirty="0">
                        <a:solidFill>
                          <a:srgbClr val="FF000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28131" marR="28131" marT="24571" marB="2457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5" name="Rectangle 750">
            <a:extLst>
              <a:ext uri="{FF2B5EF4-FFF2-40B4-BE49-F238E27FC236}">
                <a16:creationId xmlns:a16="http://schemas.microsoft.com/office/drawing/2014/main" id="{76AC9248-3C9E-A145-AA72-D2BBB5268B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72532" y="935585"/>
            <a:ext cx="3367243" cy="275184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algn="ctr">
            <a:noFill/>
            <a:miter lim="800000"/>
            <a:headEnd/>
            <a:tailEnd/>
          </a:ln>
          <a:effectLst/>
        </p:spPr>
        <p:txBody>
          <a:bodyPr wrap="none" lIns="129616" tIns="64808" rIns="129616" bIns="64808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100" b="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Description</a:t>
            </a:r>
            <a:endParaRPr kumimoji="0" lang="ko-KR" altLang="ko-KR" sz="1100" b="0" kern="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  <p:cxnSp>
        <p:nvCxnSpPr>
          <p:cNvPr id="26" name="직선 연결선 9">
            <a:extLst>
              <a:ext uri="{FF2B5EF4-FFF2-40B4-BE49-F238E27FC236}">
                <a16:creationId xmlns:a16="http://schemas.microsoft.com/office/drawing/2014/main" id="{F159784A-31EC-0F44-AA1C-FEE672A6ADDB}"/>
              </a:ext>
            </a:extLst>
          </p:cNvPr>
          <p:cNvCxnSpPr/>
          <p:nvPr/>
        </p:nvCxnSpPr>
        <p:spPr>
          <a:xfrm>
            <a:off x="10072532" y="1198463"/>
            <a:ext cx="3367243" cy="0"/>
          </a:xfrm>
          <a:prstGeom prst="line">
            <a:avLst/>
          </a:prstGeom>
          <a:noFill/>
          <a:ln w="3175">
            <a:solidFill>
              <a:schemeClr val="tx1">
                <a:lumMod val="95000"/>
                <a:lumOff val="5000"/>
              </a:schemeClr>
            </a:solidFill>
            <a:prstDash val="sysDot"/>
            <a:round/>
            <a:headEnd/>
            <a:tailEnd/>
          </a:ln>
          <a:effectLst/>
        </p:spPr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693299B-BCDD-A241-9DB5-E221698663E9}"/>
              </a:ext>
            </a:extLst>
          </p:cNvPr>
          <p:cNvSpPr/>
          <p:nvPr/>
        </p:nvSpPr>
        <p:spPr>
          <a:xfrm>
            <a:off x="1976" y="1716"/>
            <a:ext cx="13437800" cy="938816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algn="ctr">
            <a:noFill/>
            <a:miter lim="800000"/>
            <a:headEnd/>
            <a:tailEnd/>
          </a:ln>
          <a:effectLst/>
        </p:spPr>
        <p:txBody>
          <a:bodyPr wrap="none" lIns="129616" tIns="64808" rIns="129616" bIns="64808" anchor="ctr"/>
          <a:lstStyle/>
          <a:p>
            <a:pPr lvl="0" algn="ctr" fontAlgn="auto" latinLnBrk="0">
              <a:spcBef>
                <a:spcPts val="0"/>
              </a:spcBef>
              <a:spcAft>
                <a:spcPts val="0"/>
              </a:spcAft>
            </a:pPr>
            <a:endParaRPr kumimoji="0" lang="ko-KR" altLang="en-US" sz="1300" b="0" kern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CFB3AD9E-50C6-4144-994E-BBC17D8F6C47}"/>
              </a:ext>
            </a:extLst>
          </p:cNvPr>
          <p:cNvSpPr/>
          <p:nvPr/>
        </p:nvSpPr>
        <p:spPr>
          <a:xfrm>
            <a:off x="949693" y="157464"/>
            <a:ext cx="2874613" cy="27751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616" tIns="64808" rIns="129616" bIns="64808" rtlCol="0" anchor="ctr"/>
          <a:lstStyle/>
          <a:p>
            <a:pPr algn="ctr"/>
            <a:endParaRPr lang="ko-KR" altLang="en-US"/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D0A0D5B5-A7A9-EC45-80C3-DB92AA2E4D26}"/>
              </a:ext>
            </a:extLst>
          </p:cNvPr>
          <p:cNvSpPr/>
          <p:nvPr/>
        </p:nvSpPr>
        <p:spPr>
          <a:xfrm>
            <a:off x="949688" y="504254"/>
            <a:ext cx="7787912" cy="29803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616" tIns="64808" rIns="129616" bIns="64808" rtlCol="0" anchor="ctr"/>
          <a:lstStyle/>
          <a:p>
            <a:pPr algn="ctr"/>
            <a:endParaRPr lang="ko-KR" altLang="en-US"/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0D520F9C-A43E-EB4D-8203-E34E393741A4}"/>
              </a:ext>
            </a:extLst>
          </p:cNvPr>
          <p:cNvSpPr/>
          <p:nvPr/>
        </p:nvSpPr>
        <p:spPr>
          <a:xfrm>
            <a:off x="4849337" y="151131"/>
            <a:ext cx="3888263" cy="296011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616" tIns="64808" rIns="129616" bIns="64808"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B96C48E-831B-2047-BED5-28D5F72C6689}"/>
              </a:ext>
            </a:extLst>
          </p:cNvPr>
          <p:cNvSpPr txBox="1"/>
          <p:nvPr/>
        </p:nvSpPr>
        <p:spPr>
          <a:xfrm>
            <a:off x="-63130" y="212525"/>
            <a:ext cx="1012820" cy="1680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rtl="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1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Verdana" pitchFamily="34" charset="0"/>
              </a:rPr>
              <a:t>화면코드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4124BCF-0792-F94F-AFB9-FDE36E14F42A}"/>
              </a:ext>
            </a:extLst>
          </p:cNvPr>
          <p:cNvSpPr txBox="1"/>
          <p:nvPr/>
        </p:nvSpPr>
        <p:spPr>
          <a:xfrm>
            <a:off x="-63130" y="574505"/>
            <a:ext cx="1012820" cy="1680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rtl="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1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Verdana" pitchFamily="34" charset="0"/>
              </a:rPr>
              <a:t>화면 경로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2364BA8-7185-D14F-9DEF-47E1BE85E940}"/>
              </a:ext>
            </a:extLst>
          </p:cNvPr>
          <p:cNvSpPr txBox="1"/>
          <p:nvPr/>
        </p:nvSpPr>
        <p:spPr>
          <a:xfrm>
            <a:off x="3824305" y="207919"/>
            <a:ext cx="1012820" cy="1680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rtl="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1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Verdana" pitchFamily="34" charset="0"/>
              </a:rPr>
              <a:t>페이지 명</a:t>
            </a:r>
          </a:p>
        </p:txBody>
      </p:sp>
      <p:sp>
        <p:nvSpPr>
          <p:cNvPr id="35" name="모서리가 둥근 직사각형 34">
            <a:extLst>
              <a:ext uri="{FF2B5EF4-FFF2-40B4-BE49-F238E27FC236}">
                <a16:creationId xmlns:a16="http://schemas.microsoft.com/office/drawing/2014/main" id="{73B9760F-FB58-8042-B354-72F448CC78FD}"/>
              </a:ext>
            </a:extLst>
          </p:cNvPr>
          <p:cNvSpPr/>
          <p:nvPr/>
        </p:nvSpPr>
        <p:spPr>
          <a:xfrm>
            <a:off x="9552821" y="160569"/>
            <a:ext cx="1362640" cy="27751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616" tIns="64808" rIns="129616" bIns="64808"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271201F-05BC-3B46-B7D0-55701B4AEE36}"/>
              </a:ext>
            </a:extLst>
          </p:cNvPr>
          <p:cNvSpPr txBox="1"/>
          <p:nvPr/>
        </p:nvSpPr>
        <p:spPr>
          <a:xfrm>
            <a:off x="8527787" y="217356"/>
            <a:ext cx="1012820" cy="1680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rtl="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1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Verdana" pitchFamily="34" charset="0"/>
              </a:rPr>
              <a:t>작성자</a:t>
            </a:r>
          </a:p>
        </p:txBody>
      </p:sp>
      <p:sp>
        <p:nvSpPr>
          <p:cNvPr id="37" name="모서리가 둥근 직사각형 36">
            <a:extLst>
              <a:ext uri="{FF2B5EF4-FFF2-40B4-BE49-F238E27FC236}">
                <a16:creationId xmlns:a16="http://schemas.microsoft.com/office/drawing/2014/main" id="{22395640-DAF6-584F-8F1E-B81DAB747A63}"/>
              </a:ext>
            </a:extLst>
          </p:cNvPr>
          <p:cNvSpPr/>
          <p:nvPr/>
        </p:nvSpPr>
        <p:spPr>
          <a:xfrm>
            <a:off x="11917826" y="162622"/>
            <a:ext cx="1362640" cy="27751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616" tIns="64808" rIns="129616" bIns="64808"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DE5321C-4355-C147-A30D-37C1437EC817}"/>
              </a:ext>
            </a:extLst>
          </p:cNvPr>
          <p:cNvSpPr txBox="1"/>
          <p:nvPr/>
        </p:nvSpPr>
        <p:spPr>
          <a:xfrm>
            <a:off x="10892793" y="219409"/>
            <a:ext cx="1012820" cy="1680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rtl="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1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Verdana" pitchFamily="34" charset="0"/>
              </a:rPr>
              <a:t>작성일</a:t>
            </a:r>
          </a:p>
        </p:txBody>
      </p:sp>
      <p:sp>
        <p:nvSpPr>
          <p:cNvPr id="39" name="모서리가 둥근 직사각형 38">
            <a:extLst>
              <a:ext uri="{FF2B5EF4-FFF2-40B4-BE49-F238E27FC236}">
                <a16:creationId xmlns:a16="http://schemas.microsoft.com/office/drawing/2014/main" id="{B6D052B9-9E99-1043-B2AC-5941CDC9C66A}"/>
              </a:ext>
            </a:extLst>
          </p:cNvPr>
          <p:cNvSpPr/>
          <p:nvPr/>
        </p:nvSpPr>
        <p:spPr>
          <a:xfrm>
            <a:off x="9555435" y="524770"/>
            <a:ext cx="1362640" cy="27751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616" tIns="64808" rIns="129616" bIns="64808"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CCE9C47-932D-BD4C-8FA6-8CB74F1745E6}"/>
              </a:ext>
            </a:extLst>
          </p:cNvPr>
          <p:cNvSpPr txBox="1"/>
          <p:nvPr/>
        </p:nvSpPr>
        <p:spPr>
          <a:xfrm>
            <a:off x="8530402" y="581557"/>
            <a:ext cx="1012820" cy="1680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rtl="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1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Verdana" pitchFamily="34" charset="0"/>
              </a:rPr>
              <a:t>버전</a:t>
            </a:r>
          </a:p>
        </p:txBody>
      </p: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0B4B3F21-3893-FD4F-B50F-534049867C88}"/>
              </a:ext>
            </a:extLst>
          </p:cNvPr>
          <p:cNvSpPr/>
          <p:nvPr/>
        </p:nvSpPr>
        <p:spPr>
          <a:xfrm>
            <a:off x="11918683" y="528653"/>
            <a:ext cx="1362640" cy="27751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616" tIns="64808" rIns="129616" bIns="64808"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478C47E-617B-B949-8E22-719BE7D25422}"/>
              </a:ext>
            </a:extLst>
          </p:cNvPr>
          <p:cNvSpPr txBox="1"/>
          <p:nvPr/>
        </p:nvSpPr>
        <p:spPr>
          <a:xfrm>
            <a:off x="10893649" y="585441"/>
            <a:ext cx="1012820" cy="1680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rtl="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1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Verdana" pitchFamily="34" charset="0"/>
              </a:rPr>
              <a:t>P.NO</a:t>
            </a:r>
            <a:endParaRPr kumimoji="1" lang="ko-KR" altLang="en-US" sz="1100" b="1" kern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  <a:cs typeface="Verdana" pitchFamily="34" charset="0"/>
            </a:endParaRPr>
          </a:p>
        </p:txBody>
      </p:sp>
      <p:cxnSp>
        <p:nvCxnSpPr>
          <p:cNvPr id="44" name="직선 연결선 26">
            <a:extLst>
              <a:ext uri="{FF2B5EF4-FFF2-40B4-BE49-F238E27FC236}">
                <a16:creationId xmlns:a16="http://schemas.microsoft.com/office/drawing/2014/main" id="{96FBDF73-A5FD-4A4C-891B-06312F134183}"/>
              </a:ext>
            </a:extLst>
          </p:cNvPr>
          <p:cNvCxnSpPr/>
          <p:nvPr/>
        </p:nvCxnSpPr>
        <p:spPr>
          <a:xfrm>
            <a:off x="0" y="938816"/>
            <a:ext cx="13439775" cy="1716"/>
          </a:xfrm>
          <a:prstGeom prst="line">
            <a:avLst/>
          </a:prstGeom>
          <a:noFill/>
          <a:ln w="3175">
            <a:solidFill>
              <a:schemeClr val="bg1">
                <a:lumMod val="75000"/>
              </a:schemeClr>
            </a:solidFill>
            <a:prstDash val="solid"/>
            <a:round/>
            <a:headEnd/>
            <a:tailEnd/>
          </a:ln>
          <a:effectLst/>
        </p:spPr>
      </p:cxnSp>
      <p:sp>
        <p:nvSpPr>
          <p:cNvPr id="45" name="Text Box 8">
            <a:extLst>
              <a:ext uri="{FF2B5EF4-FFF2-40B4-BE49-F238E27FC236}">
                <a16:creationId xmlns:a16="http://schemas.microsoft.com/office/drawing/2014/main" id="{9F1C61DA-9264-6243-8E9F-3618E428A0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30896" y="530960"/>
            <a:ext cx="1350427" cy="275211"/>
          </a:xfrm>
          <a:prstGeom prst="rect">
            <a:avLst/>
          </a:prstGeom>
          <a:noFill/>
          <a:ln w="9525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</p:spPr>
        <p:txBody>
          <a:bodyPr wrap="none" lIns="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fld id="{95C22FB1-9964-4BFB-A0F7-104B1268D904}" type="slidenum">
              <a:rPr kumimoji="0" lang="en-US" altLang="ko-KR" sz="1100" b="1">
                <a:latin typeface="Verdana" pitchFamily="34" charset="0"/>
              </a:rPr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t>10</a:t>
            </a:fld>
            <a:endParaRPr kumimoji="0" lang="en-US" altLang="ko-KR" sz="1100" b="1" dirty="0">
              <a:latin typeface="Verdana" pitchFamily="34" charset="0"/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8E9AA351-D78D-864C-B971-85694C5B4B99}"/>
              </a:ext>
            </a:extLst>
          </p:cNvPr>
          <p:cNvCxnSpPr/>
          <p:nvPr/>
        </p:nvCxnSpPr>
        <p:spPr>
          <a:xfrm>
            <a:off x="10072532" y="935585"/>
            <a:ext cx="0" cy="6335792"/>
          </a:xfrm>
          <a:prstGeom prst="straightConnector1">
            <a:avLst/>
          </a:prstGeom>
          <a:noFill/>
          <a:ln w="3175">
            <a:solidFill>
              <a:schemeClr val="tx1">
                <a:lumMod val="95000"/>
                <a:lumOff val="5000"/>
              </a:schemeClr>
            </a:solidFill>
            <a:prstDash val="sysDot"/>
            <a:round/>
            <a:headEnd/>
            <a:tailEnd/>
          </a:ln>
          <a:effectLst/>
        </p:spPr>
      </p:cxnSp>
      <p:sp>
        <p:nvSpPr>
          <p:cNvPr id="47" name="제목 1">
            <a:extLst>
              <a:ext uri="{FF2B5EF4-FFF2-40B4-BE49-F238E27FC236}">
                <a16:creationId xmlns:a16="http://schemas.microsoft.com/office/drawing/2014/main" id="{E7A1B631-041C-F24D-9E69-FDC52DBEFB5D}"/>
              </a:ext>
            </a:extLst>
          </p:cNvPr>
          <p:cNvSpPr txBox="1">
            <a:spLocks/>
          </p:cNvSpPr>
          <p:nvPr/>
        </p:nvSpPr>
        <p:spPr>
          <a:xfrm>
            <a:off x="4855139" y="135819"/>
            <a:ext cx="2814638" cy="323850"/>
          </a:xfrm>
          <a:prstGeom prst="rect">
            <a:avLst/>
          </a:prstGeom>
        </p:spPr>
        <p:txBody>
          <a:bodyPr anchor="ctr"/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0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TmaxOffice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역할</a:t>
            </a:r>
            <a:endParaRPr lang="ko-KR" altLang="en-US" sz="10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51" name="제목 1">
            <a:extLst>
              <a:ext uri="{FF2B5EF4-FFF2-40B4-BE49-F238E27FC236}">
                <a16:creationId xmlns:a16="http://schemas.microsoft.com/office/drawing/2014/main" id="{1B3DB821-9622-DD44-B11C-061B5CFB4FAB}"/>
              </a:ext>
            </a:extLst>
          </p:cNvPr>
          <p:cNvSpPr txBox="1">
            <a:spLocks/>
          </p:cNvSpPr>
          <p:nvPr/>
        </p:nvSpPr>
        <p:spPr>
          <a:xfrm>
            <a:off x="961564" y="489296"/>
            <a:ext cx="7760048" cy="323850"/>
          </a:xfrm>
          <a:prstGeom prst="rect">
            <a:avLst/>
          </a:prstGeom>
        </p:spPr>
        <p:txBody>
          <a:bodyPr anchor="ctr"/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VISION-</a:t>
            </a:r>
            <a:r>
              <a:rPr lang="en-US" altLang="ko-KR" sz="10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TmaxOffice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역할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234A8522-F100-1C90-231A-0BB7B3814217}"/>
              </a:ext>
            </a:extLst>
          </p:cNvPr>
          <p:cNvGrpSpPr/>
          <p:nvPr/>
        </p:nvGrpSpPr>
        <p:grpSpPr>
          <a:xfrm>
            <a:off x="-1" y="1492993"/>
            <a:ext cx="10077295" cy="5705666"/>
            <a:chOff x="-1" y="1492993"/>
            <a:chExt cx="10077295" cy="5705666"/>
          </a:xfrm>
        </p:grpSpPr>
        <p:sp>
          <p:nvSpPr>
            <p:cNvPr id="2" name="직사각형 1"/>
            <p:cNvSpPr/>
            <p:nvPr/>
          </p:nvSpPr>
          <p:spPr>
            <a:xfrm>
              <a:off x="539353" y="3704961"/>
              <a:ext cx="9398397" cy="349369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4925">
              <a:noFill/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ko-KR" altLang="en-US" sz="9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9" name="직사각형 48"/>
            <p:cNvSpPr/>
            <p:nvPr/>
          </p:nvSpPr>
          <p:spPr bwMode="auto">
            <a:xfrm>
              <a:off x="-1" y="1492993"/>
              <a:ext cx="10077295" cy="1127420"/>
            </a:xfrm>
            <a:prstGeom prst="rect">
              <a:avLst/>
            </a:prstGeom>
            <a:pattFill prst="ltDnDiag">
              <a:fgClr>
                <a:schemeClr val="bg1">
                  <a:lumMod val="85000"/>
                </a:schemeClr>
              </a:fgClr>
              <a:bgClr>
                <a:schemeClr val="bg1"/>
              </a:bgClr>
            </a:patt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l">
                <a:defRPr/>
              </a:pPr>
              <a:endParaRPr lang="ko-KR" altLang="ko-KR" sz="1200">
                <a:solidFill>
                  <a:srgbClr val="996633"/>
                </a:solidFill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8823351B-E5AD-2BE4-BD9D-9704E4ED9622}"/>
                </a:ext>
              </a:extLst>
            </p:cNvPr>
            <p:cNvSpPr txBox="1"/>
            <p:nvPr/>
          </p:nvSpPr>
          <p:spPr>
            <a:xfrm>
              <a:off x="3910724" y="1898040"/>
              <a:ext cx="2603372" cy="384097"/>
            </a:xfrm>
            <a:prstGeom prst="rect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>
              <a:defPPr>
                <a:defRPr lang="ko-KR"/>
              </a:defPPr>
              <a:lvl1pPr>
                <a:defRPr sz="1200">
                  <a:solidFill>
                    <a:srgbClr val="996633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lvl="0" algn="ctr"/>
              <a:r>
                <a:rPr lang="en-US" altLang="ko-KR" sz="1600" b="1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SuperApp</a:t>
              </a:r>
              <a:r>
                <a:rPr lang="en-US" altLang="ko-KR" sz="16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r>
                <a:rPr lang="ko-KR" altLang="en-US" sz="16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세상을 만들기 위한 </a:t>
              </a:r>
              <a:r>
                <a:rPr lang="en-US" altLang="ko-KR" sz="1600" b="1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TmaxOffice</a:t>
              </a:r>
              <a:r>
                <a:rPr lang="ko-KR" altLang="en-US" sz="16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의 역할</a:t>
              </a:r>
              <a:endParaRPr lang="en-US" altLang="ko-KR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88" name="제목 2"/>
            <p:cNvSpPr txBox="1">
              <a:spLocks/>
            </p:cNvSpPr>
            <p:nvPr/>
          </p:nvSpPr>
          <p:spPr>
            <a:xfrm>
              <a:off x="539353" y="2797948"/>
              <a:ext cx="8727706" cy="675738"/>
            </a:xfrm>
            <a:prstGeom prst="rect">
              <a:avLst/>
            </a:prstGeom>
            <a:noFill/>
            <a:ln w="0"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ot="0" vert="horz" wrap="square" lIns="91440" tIns="45720" rIns="91440" bIns="45720" numCol="1" spcCol="0" rtlCol="0" anchor="ctr" anchorCtr="0">
              <a:prstTxWarp prst="textNoShape">
                <a:avLst/>
              </a:prstTxWarp>
              <a:noAutofit/>
            </a:bodyPr>
            <a:lstStyle>
              <a:defPPr>
                <a:defRPr lang="ko-KR" altLang="en-US"/>
              </a:defPPr>
              <a:lvl1pPr marL="0" marR="0" indent="0" algn="l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lang="ko-KR" altLang="en-US" sz="2800" b="1" kern="1200" dirty="0">
                  <a:ln w="0" cap="flat" cmpd="sng" algn="ctr">
                    <a:noFill/>
                    <a:prstDash val="solid"/>
                    <a:miter/>
                    <a:headEnd type="none" w="med" len="med"/>
                    <a:tailEnd type="none" w="med" len="med"/>
                  </a:ln>
                  <a:solidFill>
                    <a:schemeClr val="bg1"/>
                  </a:solidFill>
                  <a:latin typeface="맑은 고딕"/>
                  <a:ea typeface="맑은 고딕"/>
                  <a:cs typeface="+mn-cs"/>
                </a:defRPr>
              </a:lvl1pPr>
              <a:lvl2pPr algn="l" latinLnBrk="1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lang="ko-KR" altLang="en-US" sz="4400">
                  <a:solidFill>
                    <a:schemeClr val="tx1"/>
                  </a:solidFill>
                  <a:latin typeface="맑은 고딕"/>
                </a:defRPr>
              </a:lvl2pPr>
              <a:lvl3pPr algn="l" latinLnBrk="1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lang="ko-KR" altLang="en-US" sz="4400">
                  <a:solidFill>
                    <a:schemeClr val="tx1"/>
                  </a:solidFill>
                  <a:latin typeface="맑은 고딕"/>
                </a:defRPr>
              </a:lvl3pPr>
              <a:lvl4pPr algn="l" latinLnBrk="1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lang="ko-KR" altLang="en-US" sz="4400">
                  <a:solidFill>
                    <a:schemeClr val="tx1"/>
                  </a:solidFill>
                  <a:latin typeface="맑은 고딕"/>
                </a:defRPr>
              </a:lvl4pPr>
              <a:lvl5pPr algn="l" latinLnBrk="1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lang="ko-KR" altLang="en-US" sz="4400">
                  <a:solidFill>
                    <a:schemeClr val="tx1"/>
                  </a:solidFill>
                  <a:latin typeface="맑은 고딕"/>
                </a:defRPr>
              </a:lvl5pPr>
              <a:lvl6pPr marL="457200" algn="l" latinLnBrk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lang="ko-KR" altLang="en-US" sz="4400">
                  <a:solidFill>
                    <a:schemeClr val="tx1"/>
                  </a:solidFill>
                  <a:latin typeface="맑은 고딕"/>
                </a:defRPr>
              </a:lvl6pPr>
              <a:lvl7pPr marL="914400" algn="l" latinLnBrk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lang="ko-KR" altLang="en-US" sz="4400">
                  <a:solidFill>
                    <a:schemeClr val="tx1"/>
                  </a:solidFill>
                  <a:latin typeface="맑은 고딕"/>
                </a:defRPr>
              </a:lvl7pPr>
              <a:lvl8pPr marL="1371600" algn="l" latinLnBrk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lang="ko-KR" altLang="en-US" sz="4400">
                  <a:solidFill>
                    <a:schemeClr val="tx1"/>
                  </a:solidFill>
                  <a:latin typeface="맑은 고딕"/>
                </a:defRPr>
              </a:lvl8pPr>
              <a:lvl9pPr marL="1828800" algn="l" latinLnBrk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lang="ko-KR" altLang="en-US" sz="4400">
                  <a:solidFill>
                    <a:schemeClr val="tx1"/>
                  </a:solidFill>
                  <a:latin typeface="맑은 고딕"/>
                </a:defRPr>
              </a:lvl9pPr>
            </a:lstStyle>
            <a:p>
              <a:pPr algn="ctr"/>
              <a:r>
                <a:rPr lang="en-US" altLang="ko-KR" sz="1200" b="0" dirty="0" err="1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TmaxOffice</a:t>
              </a:r>
              <a:r>
                <a:rPr lang="ko-KR" altLang="en-US" sz="1200" b="0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는 </a:t>
              </a:r>
              <a:r>
                <a:rPr lang="en-US" altLang="ko-KR" sz="1200" b="0" dirty="0" err="1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SuperUX</a:t>
              </a:r>
              <a:r>
                <a:rPr lang="ko-KR" altLang="en-US" sz="1200" b="0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와 </a:t>
              </a:r>
              <a:r>
                <a:rPr lang="en-US" altLang="ko-KR" sz="1200" b="0" dirty="0" err="1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SuperDX</a:t>
              </a:r>
              <a:r>
                <a:rPr lang="ko-KR" altLang="en-US" sz="1200" b="0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를 통해 누구나 쉽게 </a:t>
              </a:r>
              <a:r>
                <a:rPr lang="en-US" altLang="ko-KR" sz="1200" b="0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App</a:t>
              </a:r>
              <a:r>
                <a:rPr lang="ko-KR" altLang="en-US" sz="1200" b="0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을 개발할 수 있는 환경을 제공하며</a:t>
              </a:r>
              <a:r>
                <a:rPr lang="en-US" altLang="ko-KR" sz="1200" b="0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, </a:t>
              </a:r>
            </a:p>
            <a:p>
              <a:pPr algn="ctr"/>
              <a:r>
                <a:rPr lang="en-US" altLang="ko-KR" sz="1200" b="0" dirty="0" err="1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SuperOffice</a:t>
              </a:r>
              <a:r>
                <a:rPr lang="ko-KR" altLang="en-US" sz="1200" b="0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와 </a:t>
              </a:r>
              <a:r>
                <a:rPr lang="en-US" altLang="ko-KR" sz="1200" b="0" dirty="0" err="1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SuperDocument</a:t>
              </a:r>
              <a:r>
                <a:rPr lang="ko-KR" altLang="en-US" sz="1200" b="0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를 통해 오피스 솔루션의 새로운 패러다임을 제시합니다</a:t>
              </a:r>
              <a:r>
                <a:rPr lang="en-US" altLang="ko-KR" sz="1200" b="0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. </a:t>
              </a:r>
            </a:p>
          </p:txBody>
        </p: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D46AE5BC-B97E-5275-5CEE-10A71348644D}"/>
                </a:ext>
              </a:extLst>
            </p:cNvPr>
            <p:cNvGrpSpPr/>
            <p:nvPr/>
          </p:nvGrpSpPr>
          <p:grpSpPr>
            <a:xfrm>
              <a:off x="1515938" y="4103481"/>
              <a:ext cx="7221662" cy="1951040"/>
              <a:chOff x="1515938" y="4669769"/>
              <a:chExt cx="7221662" cy="1951040"/>
            </a:xfrm>
          </p:grpSpPr>
          <p:grpSp>
            <p:nvGrpSpPr>
              <p:cNvPr id="19" name="그룹 18">
                <a:extLst>
                  <a:ext uri="{FF2B5EF4-FFF2-40B4-BE49-F238E27FC236}">
                    <a16:creationId xmlns:a16="http://schemas.microsoft.com/office/drawing/2014/main" id="{6D9A1109-D971-DD46-0FEC-11A4D8724EB1}"/>
                  </a:ext>
                </a:extLst>
              </p:cNvPr>
              <p:cNvGrpSpPr/>
              <p:nvPr/>
            </p:nvGrpSpPr>
            <p:grpSpPr>
              <a:xfrm>
                <a:off x="1515938" y="5280853"/>
                <a:ext cx="7221662" cy="1339956"/>
                <a:chOff x="1558188" y="4987519"/>
                <a:chExt cx="7221662" cy="915213"/>
              </a:xfrm>
            </p:grpSpPr>
            <p:grpSp>
              <p:nvGrpSpPr>
                <p:cNvPr id="9" name="그룹 8">
                  <a:extLst>
                    <a:ext uri="{FF2B5EF4-FFF2-40B4-BE49-F238E27FC236}">
                      <a16:creationId xmlns:a16="http://schemas.microsoft.com/office/drawing/2014/main" id="{01CB0C0E-DAE2-7667-0C2B-65C40C1F6F1E}"/>
                    </a:ext>
                  </a:extLst>
                </p:cNvPr>
                <p:cNvGrpSpPr/>
                <p:nvPr/>
              </p:nvGrpSpPr>
              <p:grpSpPr>
                <a:xfrm>
                  <a:off x="1558188" y="4987519"/>
                  <a:ext cx="7221662" cy="915213"/>
                  <a:chOff x="1879595" y="5005649"/>
                  <a:chExt cx="25810940" cy="915213"/>
                </a:xfrm>
              </p:grpSpPr>
              <p:sp>
                <p:nvSpPr>
                  <p:cNvPr id="77" name="사각형: 둥근 모서리 76">
                    <a:extLst>
                      <a:ext uri="{FF2B5EF4-FFF2-40B4-BE49-F238E27FC236}">
                        <a16:creationId xmlns:a16="http://schemas.microsoft.com/office/drawing/2014/main" id="{82B7F65F-662D-FB47-B975-76180267D843}"/>
                      </a:ext>
                    </a:extLst>
                  </p:cNvPr>
                  <p:cNvSpPr/>
                  <p:nvPr/>
                </p:nvSpPr>
                <p:spPr>
                  <a:xfrm>
                    <a:off x="1879595" y="5503057"/>
                    <a:ext cx="25810940" cy="417805"/>
                  </a:xfrm>
                  <a:prstGeom prst="roundRect">
                    <a:avLst/>
                  </a:prstGeom>
                  <a:solidFill>
                    <a:schemeClr val="accent1">
                      <a:lumMod val="60000"/>
                      <a:lumOff val="40000"/>
                    </a:schemeClr>
                  </a:solidFill>
                  <a:ln w="34925">
                    <a:noFill/>
                    <a:prstDash val="sys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r>
                      <a:rPr lang="en-US" altLang="ko-KR" sz="1400" b="1" dirty="0" err="1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rPr>
                      <a:t>SuperAppStudio</a:t>
                    </a:r>
                    <a:endParaRPr lang="ko-KR" altLang="en-US" sz="1400" b="1" dirty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나눔스퀘어 ExtraBold" panose="020B0600000101010101" pitchFamily="50" charset="-127"/>
                      <a:ea typeface="나눔스퀘어 ExtraBold" panose="020B0600000101010101" pitchFamily="50" charset="-127"/>
                    </a:endParaRPr>
                  </a:p>
                </p:txBody>
              </p:sp>
              <p:sp>
                <p:nvSpPr>
                  <p:cNvPr id="79" name="사각형: 둥근 모서리 78">
                    <a:extLst>
                      <a:ext uri="{FF2B5EF4-FFF2-40B4-BE49-F238E27FC236}">
                        <a16:creationId xmlns:a16="http://schemas.microsoft.com/office/drawing/2014/main" id="{8BBFAC03-192C-EFDD-AE5C-E54A9714604B}"/>
                      </a:ext>
                    </a:extLst>
                  </p:cNvPr>
                  <p:cNvSpPr/>
                  <p:nvPr/>
                </p:nvSpPr>
                <p:spPr>
                  <a:xfrm>
                    <a:off x="1879595" y="5005649"/>
                    <a:ext cx="25810940" cy="417805"/>
                  </a:xfrm>
                  <a:prstGeom prst="roundRect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 w="34925">
                    <a:noFill/>
                    <a:prstDash val="sys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r>
                      <a:rPr lang="en-US" altLang="ko-KR" sz="1400" b="1" dirty="0" err="1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rPr>
                      <a:t>SuperApp</a:t>
                    </a:r>
                    <a:endParaRPr lang="ko-KR" altLang="en-US" sz="1400" b="1" dirty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나눔스퀘어 ExtraBold" panose="020B0600000101010101" pitchFamily="50" charset="-127"/>
                      <a:ea typeface="나눔스퀘어 ExtraBold" panose="020B0600000101010101" pitchFamily="50" charset="-127"/>
                    </a:endParaRPr>
                  </a:p>
                </p:txBody>
              </p:sp>
            </p:grp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94739C08-7FB9-CB6D-8CCA-4FBAA3E1A436}"/>
                    </a:ext>
                  </a:extLst>
                </p:cNvPr>
                <p:cNvSpPr txBox="1"/>
                <p:nvPr/>
              </p:nvSpPr>
              <p:spPr>
                <a:xfrm>
                  <a:off x="4330715" y="5105204"/>
                  <a:ext cx="1893314" cy="210217"/>
                </a:xfrm>
                <a:prstGeom prst="rect">
                  <a:avLst/>
                </a:prstGeom>
                <a:solidFill>
                  <a:srgbClr val="FFFFFF">
                    <a:alpha val="69804"/>
                  </a:srgbClr>
                </a:solidFill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ko-KR" sz="1400" i="1" dirty="0" err="1">
                      <a:latin typeface="나눔스퀘어 ExtraBold" panose="020B0600000101010101" pitchFamily="50" charset="-127"/>
                      <a:ea typeface="나눔스퀘어 ExtraBold" panose="020B0600000101010101" pitchFamily="50" charset="-127"/>
                    </a:rPr>
                    <a:t>SuperOffice</a:t>
                  </a:r>
                  <a:endParaRPr lang="ko-KR" altLang="en-US" sz="1400" i="1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endParaRPr>
                </a:p>
              </p:txBody>
            </p:sp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64FFBBAA-024D-9476-85FE-9A3A04412F13}"/>
                    </a:ext>
                  </a:extLst>
                </p:cNvPr>
                <p:cNvSpPr txBox="1"/>
                <p:nvPr/>
              </p:nvSpPr>
              <p:spPr>
                <a:xfrm>
                  <a:off x="6514096" y="5091342"/>
                  <a:ext cx="2082645" cy="210217"/>
                </a:xfrm>
                <a:prstGeom prst="rect">
                  <a:avLst/>
                </a:prstGeom>
                <a:solidFill>
                  <a:srgbClr val="FFFFFF">
                    <a:alpha val="69804"/>
                  </a:srgbClr>
                </a:solidFill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ko-KR" sz="1400" i="1" dirty="0" err="1">
                      <a:latin typeface="나눔스퀘어 ExtraBold" panose="020B0600000101010101" pitchFamily="50" charset="-127"/>
                      <a:ea typeface="나눔스퀘어 ExtraBold" panose="020B0600000101010101" pitchFamily="50" charset="-127"/>
                    </a:rPr>
                    <a:t>SuperDocument</a:t>
                  </a:r>
                  <a:endParaRPr lang="ko-KR" altLang="en-US" sz="1400" i="1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endParaRPr>
                </a:p>
              </p:txBody>
            </p:sp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BE4BCD74-CA3E-11E7-DD7E-2EB07C8CC914}"/>
                    </a:ext>
                  </a:extLst>
                </p:cNvPr>
                <p:cNvSpPr txBox="1"/>
                <p:nvPr/>
              </p:nvSpPr>
              <p:spPr>
                <a:xfrm>
                  <a:off x="4330715" y="5565640"/>
                  <a:ext cx="1893314" cy="210217"/>
                </a:xfrm>
                <a:prstGeom prst="rect">
                  <a:avLst/>
                </a:prstGeom>
                <a:solidFill>
                  <a:srgbClr val="FFFFFF">
                    <a:alpha val="69804"/>
                  </a:srgbClr>
                </a:solidFill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ko-KR" sz="1400" i="1" dirty="0" err="1">
                      <a:latin typeface="나눔스퀘어 ExtraBold" panose="020B0600000101010101" pitchFamily="50" charset="-127"/>
                      <a:ea typeface="나눔스퀘어 ExtraBold" panose="020B0600000101010101" pitchFamily="50" charset="-127"/>
                    </a:rPr>
                    <a:t>SuperUX</a:t>
                  </a:r>
                  <a:endParaRPr lang="ko-KR" altLang="en-US" sz="1400" i="1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endParaRPr>
                </a:p>
              </p:txBody>
            </p:sp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7CC77479-038A-B244-F867-EE3981650F48}"/>
                    </a:ext>
                  </a:extLst>
                </p:cNvPr>
                <p:cNvSpPr txBox="1"/>
                <p:nvPr/>
              </p:nvSpPr>
              <p:spPr>
                <a:xfrm>
                  <a:off x="6641612" y="5578810"/>
                  <a:ext cx="1893314" cy="210217"/>
                </a:xfrm>
                <a:prstGeom prst="rect">
                  <a:avLst/>
                </a:prstGeom>
                <a:solidFill>
                  <a:srgbClr val="FFFFFF">
                    <a:alpha val="69804"/>
                  </a:srgbClr>
                </a:solidFill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ko-KR" sz="1400" i="1" dirty="0" err="1">
                      <a:latin typeface="나눔스퀘어 ExtraBold" panose="020B0600000101010101" pitchFamily="50" charset="-127"/>
                      <a:ea typeface="나눔스퀘어 ExtraBold" panose="020B0600000101010101" pitchFamily="50" charset="-127"/>
                    </a:rPr>
                    <a:t>SuperDX</a:t>
                  </a:r>
                  <a:endParaRPr lang="ko-KR" altLang="en-US" sz="1400" i="1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endParaRPr>
                </a:p>
              </p:txBody>
            </p:sp>
          </p:grpSp>
          <p:pic>
            <p:nvPicPr>
              <p:cNvPr id="100" name="그림 99">
                <a:extLst>
                  <a:ext uri="{FF2B5EF4-FFF2-40B4-BE49-F238E27FC236}">
                    <a16:creationId xmlns:a16="http://schemas.microsoft.com/office/drawing/2014/main" id="{C6962F8E-198C-EFC1-F26A-0725492662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93402" y="4669769"/>
                <a:ext cx="2026486" cy="348793"/>
              </a:xfrm>
              <a:prstGeom prst="rect">
                <a:avLst/>
              </a:prstGeom>
            </p:spPr>
          </p:pic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7AFE44DE-CFBF-5730-0075-2B78C9D77BBB}"/>
                  </a:ext>
                </a:extLst>
              </p:cNvPr>
              <p:cNvSpPr txBox="1"/>
              <p:nvPr/>
            </p:nvSpPr>
            <p:spPr>
              <a:xfrm>
                <a:off x="6719889" y="4683225"/>
                <a:ext cx="1456730" cy="384097"/>
              </a:xfrm>
              <a:prstGeom prst="rect">
                <a:avLst/>
              </a:prstGeom>
              <a:noFill/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/>
              <a:lstStyle>
                <a:defPPr>
                  <a:defRPr lang="ko-KR"/>
                </a:defPPr>
                <a:lvl1pPr>
                  <a:defRPr sz="1200">
                    <a:solidFill>
                      <a:srgbClr val="996633"/>
                    </a:solidFill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pPr lvl="0" algn="ctr"/>
                <a:r>
                  <a:rPr lang="en-US" altLang="ko-KR" sz="2400" b="1" i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Product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422622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3951609" y="3322725"/>
            <a:ext cx="5617180" cy="786354"/>
          </a:xfrm>
        </p:spPr>
        <p:txBody>
          <a:bodyPr>
            <a:normAutofit/>
          </a:bodyPr>
          <a:lstStyle/>
          <a:p>
            <a:r>
              <a:rPr lang="en-US" altLang="ko-KR" dirty="0"/>
              <a:t>PRODUCT – </a:t>
            </a:r>
            <a:r>
              <a:rPr lang="en-US" altLang="ko-KR" dirty="0" err="1"/>
              <a:t>SuperOffice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44418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Group 134"/>
          <p:cNvGraphicFramePr>
            <a:graphicFrameLocks noGrp="1"/>
          </p:cNvGraphicFramePr>
          <p:nvPr/>
        </p:nvGraphicFramePr>
        <p:xfrm>
          <a:off x="10079793" y="1215900"/>
          <a:ext cx="3342054" cy="1299042"/>
        </p:xfrm>
        <a:graphic>
          <a:graphicData uri="http://schemas.openxmlformats.org/drawingml/2006/table">
            <a:tbl>
              <a:tblPr/>
              <a:tblGrid>
                <a:gridCol w="4360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0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893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</a:p>
                  </a:txBody>
                  <a:tcPr marL="28131" marR="28131" marT="24571" marB="24571" anchor="ctr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내용</a:t>
                      </a:r>
                      <a:endParaRPr lang="en-US" altLang="ko-KR" sz="900" b="1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: 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내용</a:t>
                      </a:r>
                      <a:endParaRPr lang="en-US" altLang="ko-KR" sz="900" b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2000" marR="72000" marT="46792" marB="46792" horzOverflow="overflow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2295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특이사항</a:t>
                      </a:r>
                    </a:p>
                  </a:txBody>
                  <a:tcPr marL="28131" marR="28131" marT="24571" marB="24571" anchor="ctr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8843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900" b="1" kern="1200" dirty="0">
                        <a:solidFill>
                          <a:srgbClr val="FF000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28131" marR="28131" marT="24571" marB="2457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9" name="직사각형 48"/>
          <p:cNvSpPr/>
          <p:nvPr/>
        </p:nvSpPr>
        <p:spPr bwMode="auto">
          <a:xfrm>
            <a:off x="-1" y="1492993"/>
            <a:ext cx="10077295" cy="1127420"/>
          </a:xfrm>
          <a:prstGeom prst="rect">
            <a:avLst/>
          </a:prstGeom>
          <a:pattFill prst="ltDnDiag">
            <a:fgClr>
              <a:schemeClr val="bg1">
                <a:lumMod val="85000"/>
              </a:schemeClr>
            </a:fgClr>
            <a:bgClr>
              <a:schemeClr val="bg1"/>
            </a:bgClr>
          </a:patt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endParaRPr lang="ko-KR" altLang="ko-KR" sz="1200">
              <a:solidFill>
                <a:srgbClr val="996633"/>
              </a:solidFill>
            </a:endParaRPr>
          </a:p>
        </p:txBody>
      </p:sp>
      <p:sp>
        <p:nvSpPr>
          <p:cNvPr id="108" name="직사각형 107"/>
          <p:cNvSpPr/>
          <p:nvPr/>
        </p:nvSpPr>
        <p:spPr>
          <a:xfrm>
            <a:off x="0" y="7088620"/>
            <a:ext cx="10077295" cy="203200"/>
          </a:xfrm>
          <a:prstGeom prst="rect">
            <a:avLst/>
          </a:prstGeom>
          <a:solidFill>
            <a:schemeClr val="tx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dirty="0" err="1">
                <a:solidFill>
                  <a:schemeClr val="bg1"/>
                </a:solidFill>
                <a:latin typeface="+mn-ea"/>
              </a:rPr>
              <a:t>다음페이지</a:t>
            </a:r>
            <a:r>
              <a:rPr lang="ko-KR" altLang="en-US" sz="1000" dirty="0">
                <a:solidFill>
                  <a:schemeClr val="bg1"/>
                </a:solidFill>
                <a:latin typeface="+mn-ea"/>
              </a:rPr>
              <a:t> 계속▼</a:t>
            </a:r>
          </a:p>
        </p:txBody>
      </p:sp>
      <p:sp>
        <p:nvSpPr>
          <p:cNvPr id="25" name="Rectangle 750">
            <a:extLst>
              <a:ext uri="{FF2B5EF4-FFF2-40B4-BE49-F238E27FC236}">
                <a16:creationId xmlns:a16="http://schemas.microsoft.com/office/drawing/2014/main" id="{76AC9248-3C9E-A145-AA72-D2BBB5268B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72532" y="935585"/>
            <a:ext cx="3367243" cy="275184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algn="ctr">
            <a:noFill/>
            <a:miter lim="800000"/>
            <a:headEnd/>
            <a:tailEnd/>
          </a:ln>
          <a:effectLst/>
        </p:spPr>
        <p:txBody>
          <a:bodyPr wrap="none" lIns="129616" tIns="64808" rIns="129616" bIns="64808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100" b="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Description</a:t>
            </a:r>
            <a:endParaRPr kumimoji="0" lang="ko-KR" altLang="ko-KR" sz="1100" b="0" kern="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  <p:cxnSp>
        <p:nvCxnSpPr>
          <p:cNvPr id="26" name="직선 연결선 9">
            <a:extLst>
              <a:ext uri="{FF2B5EF4-FFF2-40B4-BE49-F238E27FC236}">
                <a16:creationId xmlns:a16="http://schemas.microsoft.com/office/drawing/2014/main" id="{F159784A-31EC-0F44-AA1C-FEE672A6ADDB}"/>
              </a:ext>
            </a:extLst>
          </p:cNvPr>
          <p:cNvCxnSpPr/>
          <p:nvPr/>
        </p:nvCxnSpPr>
        <p:spPr>
          <a:xfrm>
            <a:off x="10072532" y="1198463"/>
            <a:ext cx="3367243" cy="0"/>
          </a:xfrm>
          <a:prstGeom prst="line">
            <a:avLst/>
          </a:prstGeom>
          <a:noFill/>
          <a:ln w="3175">
            <a:solidFill>
              <a:schemeClr val="tx1">
                <a:lumMod val="95000"/>
                <a:lumOff val="5000"/>
              </a:schemeClr>
            </a:solidFill>
            <a:prstDash val="sysDot"/>
            <a:round/>
            <a:headEnd/>
            <a:tailEnd/>
          </a:ln>
          <a:effectLst/>
        </p:spPr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693299B-BCDD-A241-9DB5-E221698663E9}"/>
              </a:ext>
            </a:extLst>
          </p:cNvPr>
          <p:cNvSpPr/>
          <p:nvPr/>
        </p:nvSpPr>
        <p:spPr>
          <a:xfrm>
            <a:off x="1976" y="1716"/>
            <a:ext cx="13437800" cy="938816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algn="ctr">
            <a:noFill/>
            <a:miter lim="800000"/>
            <a:headEnd/>
            <a:tailEnd/>
          </a:ln>
          <a:effectLst/>
        </p:spPr>
        <p:txBody>
          <a:bodyPr wrap="none" lIns="129616" tIns="64808" rIns="129616" bIns="64808" anchor="ctr"/>
          <a:lstStyle/>
          <a:p>
            <a:pPr lvl="0" algn="ctr" fontAlgn="auto" latinLnBrk="0">
              <a:spcBef>
                <a:spcPts val="0"/>
              </a:spcBef>
              <a:spcAft>
                <a:spcPts val="0"/>
              </a:spcAft>
            </a:pPr>
            <a:endParaRPr kumimoji="0" lang="ko-KR" altLang="en-US" sz="1300" b="0" kern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CFB3AD9E-50C6-4144-994E-BBC17D8F6C47}"/>
              </a:ext>
            </a:extLst>
          </p:cNvPr>
          <p:cNvSpPr/>
          <p:nvPr/>
        </p:nvSpPr>
        <p:spPr>
          <a:xfrm>
            <a:off x="949693" y="157464"/>
            <a:ext cx="2874613" cy="27751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616" tIns="64808" rIns="129616" bIns="64808" rtlCol="0" anchor="ctr"/>
          <a:lstStyle/>
          <a:p>
            <a:pPr algn="ctr"/>
            <a:endParaRPr lang="ko-KR" altLang="en-US"/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D0A0D5B5-A7A9-EC45-80C3-DB92AA2E4D26}"/>
              </a:ext>
            </a:extLst>
          </p:cNvPr>
          <p:cNvSpPr/>
          <p:nvPr/>
        </p:nvSpPr>
        <p:spPr>
          <a:xfrm>
            <a:off x="949688" y="504254"/>
            <a:ext cx="7787912" cy="29803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616" tIns="64808" rIns="129616" bIns="64808" rtlCol="0" anchor="ctr"/>
          <a:lstStyle/>
          <a:p>
            <a:pPr algn="ctr"/>
            <a:endParaRPr lang="ko-KR" altLang="en-US"/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0D520F9C-A43E-EB4D-8203-E34E393741A4}"/>
              </a:ext>
            </a:extLst>
          </p:cNvPr>
          <p:cNvSpPr/>
          <p:nvPr/>
        </p:nvSpPr>
        <p:spPr>
          <a:xfrm>
            <a:off x="4849337" y="151131"/>
            <a:ext cx="3888263" cy="296011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616" tIns="64808" rIns="129616" bIns="64808"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B96C48E-831B-2047-BED5-28D5F72C6689}"/>
              </a:ext>
            </a:extLst>
          </p:cNvPr>
          <p:cNvSpPr txBox="1"/>
          <p:nvPr/>
        </p:nvSpPr>
        <p:spPr>
          <a:xfrm>
            <a:off x="-63130" y="212525"/>
            <a:ext cx="1012820" cy="1680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rtl="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1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Verdana" pitchFamily="34" charset="0"/>
              </a:rPr>
              <a:t>화면코드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4124BCF-0792-F94F-AFB9-FDE36E14F42A}"/>
              </a:ext>
            </a:extLst>
          </p:cNvPr>
          <p:cNvSpPr txBox="1"/>
          <p:nvPr/>
        </p:nvSpPr>
        <p:spPr>
          <a:xfrm>
            <a:off x="-63130" y="574505"/>
            <a:ext cx="1012820" cy="1680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rtl="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1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Verdana" pitchFamily="34" charset="0"/>
              </a:rPr>
              <a:t>화면 경로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2364BA8-7185-D14F-9DEF-47E1BE85E940}"/>
              </a:ext>
            </a:extLst>
          </p:cNvPr>
          <p:cNvSpPr txBox="1"/>
          <p:nvPr/>
        </p:nvSpPr>
        <p:spPr>
          <a:xfrm>
            <a:off x="3824305" y="207919"/>
            <a:ext cx="1012820" cy="1680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rtl="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1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Verdana" pitchFamily="34" charset="0"/>
              </a:rPr>
              <a:t>페이지 명</a:t>
            </a:r>
          </a:p>
        </p:txBody>
      </p:sp>
      <p:sp>
        <p:nvSpPr>
          <p:cNvPr id="35" name="모서리가 둥근 직사각형 34">
            <a:extLst>
              <a:ext uri="{FF2B5EF4-FFF2-40B4-BE49-F238E27FC236}">
                <a16:creationId xmlns:a16="http://schemas.microsoft.com/office/drawing/2014/main" id="{73B9760F-FB58-8042-B354-72F448CC78FD}"/>
              </a:ext>
            </a:extLst>
          </p:cNvPr>
          <p:cNvSpPr/>
          <p:nvPr/>
        </p:nvSpPr>
        <p:spPr>
          <a:xfrm>
            <a:off x="9552821" y="160569"/>
            <a:ext cx="1362640" cy="27751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616" tIns="64808" rIns="129616" bIns="64808"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271201F-05BC-3B46-B7D0-55701B4AEE36}"/>
              </a:ext>
            </a:extLst>
          </p:cNvPr>
          <p:cNvSpPr txBox="1"/>
          <p:nvPr/>
        </p:nvSpPr>
        <p:spPr>
          <a:xfrm>
            <a:off x="8527787" y="217356"/>
            <a:ext cx="1012820" cy="1680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rtl="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1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Verdana" pitchFamily="34" charset="0"/>
              </a:rPr>
              <a:t>작성자</a:t>
            </a:r>
          </a:p>
        </p:txBody>
      </p:sp>
      <p:sp>
        <p:nvSpPr>
          <p:cNvPr id="37" name="모서리가 둥근 직사각형 36">
            <a:extLst>
              <a:ext uri="{FF2B5EF4-FFF2-40B4-BE49-F238E27FC236}">
                <a16:creationId xmlns:a16="http://schemas.microsoft.com/office/drawing/2014/main" id="{22395640-DAF6-584F-8F1E-B81DAB747A63}"/>
              </a:ext>
            </a:extLst>
          </p:cNvPr>
          <p:cNvSpPr/>
          <p:nvPr/>
        </p:nvSpPr>
        <p:spPr>
          <a:xfrm>
            <a:off x="11917826" y="162622"/>
            <a:ext cx="1362640" cy="27751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616" tIns="64808" rIns="129616" bIns="64808"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DE5321C-4355-C147-A30D-37C1437EC817}"/>
              </a:ext>
            </a:extLst>
          </p:cNvPr>
          <p:cNvSpPr txBox="1"/>
          <p:nvPr/>
        </p:nvSpPr>
        <p:spPr>
          <a:xfrm>
            <a:off x="10892793" y="219409"/>
            <a:ext cx="1012820" cy="1680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rtl="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1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Verdana" pitchFamily="34" charset="0"/>
              </a:rPr>
              <a:t>작성일</a:t>
            </a:r>
          </a:p>
        </p:txBody>
      </p:sp>
      <p:sp>
        <p:nvSpPr>
          <p:cNvPr id="39" name="모서리가 둥근 직사각형 38">
            <a:extLst>
              <a:ext uri="{FF2B5EF4-FFF2-40B4-BE49-F238E27FC236}">
                <a16:creationId xmlns:a16="http://schemas.microsoft.com/office/drawing/2014/main" id="{B6D052B9-9E99-1043-B2AC-5941CDC9C66A}"/>
              </a:ext>
            </a:extLst>
          </p:cNvPr>
          <p:cNvSpPr/>
          <p:nvPr/>
        </p:nvSpPr>
        <p:spPr>
          <a:xfrm>
            <a:off x="9555435" y="524770"/>
            <a:ext cx="1362640" cy="27751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616" tIns="64808" rIns="129616" bIns="64808"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CCE9C47-932D-BD4C-8FA6-8CB74F1745E6}"/>
              </a:ext>
            </a:extLst>
          </p:cNvPr>
          <p:cNvSpPr txBox="1"/>
          <p:nvPr/>
        </p:nvSpPr>
        <p:spPr>
          <a:xfrm>
            <a:off x="8530402" y="581557"/>
            <a:ext cx="1012820" cy="1680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rtl="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1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Verdana" pitchFamily="34" charset="0"/>
              </a:rPr>
              <a:t>버전</a:t>
            </a:r>
          </a:p>
        </p:txBody>
      </p: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0B4B3F21-3893-FD4F-B50F-534049867C88}"/>
              </a:ext>
            </a:extLst>
          </p:cNvPr>
          <p:cNvSpPr/>
          <p:nvPr/>
        </p:nvSpPr>
        <p:spPr>
          <a:xfrm>
            <a:off x="11918683" y="528653"/>
            <a:ext cx="1362640" cy="27751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616" tIns="64808" rIns="129616" bIns="64808"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478C47E-617B-B949-8E22-719BE7D25422}"/>
              </a:ext>
            </a:extLst>
          </p:cNvPr>
          <p:cNvSpPr txBox="1"/>
          <p:nvPr/>
        </p:nvSpPr>
        <p:spPr>
          <a:xfrm>
            <a:off x="10893649" y="585441"/>
            <a:ext cx="1012820" cy="1680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rtl="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1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Verdana" pitchFamily="34" charset="0"/>
              </a:rPr>
              <a:t>P.NO</a:t>
            </a:r>
            <a:endParaRPr kumimoji="1" lang="ko-KR" altLang="en-US" sz="1100" b="1" kern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  <a:cs typeface="Verdana" pitchFamily="34" charset="0"/>
            </a:endParaRPr>
          </a:p>
        </p:txBody>
      </p:sp>
      <p:cxnSp>
        <p:nvCxnSpPr>
          <p:cNvPr id="44" name="직선 연결선 26">
            <a:extLst>
              <a:ext uri="{FF2B5EF4-FFF2-40B4-BE49-F238E27FC236}">
                <a16:creationId xmlns:a16="http://schemas.microsoft.com/office/drawing/2014/main" id="{96FBDF73-A5FD-4A4C-891B-06312F134183}"/>
              </a:ext>
            </a:extLst>
          </p:cNvPr>
          <p:cNvCxnSpPr/>
          <p:nvPr/>
        </p:nvCxnSpPr>
        <p:spPr>
          <a:xfrm>
            <a:off x="0" y="938816"/>
            <a:ext cx="13439775" cy="1716"/>
          </a:xfrm>
          <a:prstGeom prst="line">
            <a:avLst/>
          </a:prstGeom>
          <a:noFill/>
          <a:ln w="3175">
            <a:solidFill>
              <a:schemeClr val="bg1">
                <a:lumMod val="75000"/>
              </a:schemeClr>
            </a:solidFill>
            <a:prstDash val="solid"/>
            <a:round/>
            <a:headEnd/>
            <a:tailEnd/>
          </a:ln>
          <a:effectLst/>
        </p:spPr>
      </p:cxnSp>
      <p:sp>
        <p:nvSpPr>
          <p:cNvPr id="45" name="Text Box 8">
            <a:extLst>
              <a:ext uri="{FF2B5EF4-FFF2-40B4-BE49-F238E27FC236}">
                <a16:creationId xmlns:a16="http://schemas.microsoft.com/office/drawing/2014/main" id="{9F1C61DA-9264-6243-8E9F-3618E428A0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30896" y="530960"/>
            <a:ext cx="1350427" cy="275211"/>
          </a:xfrm>
          <a:prstGeom prst="rect">
            <a:avLst/>
          </a:prstGeom>
          <a:noFill/>
          <a:ln w="9525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</p:spPr>
        <p:txBody>
          <a:bodyPr wrap="none" lIns="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fld id="{95C22FB1-9964-4BFB-A0F7-104B1268D904}" type="slidenum">
              <a:rPr kumimoji="0" lang="en-US" altLang="ko-KR" sz="1100" b="1">
                <a:latin typeface="Verdana" pitchFamily="34" charset="0"/>
              </a:rPr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t>12</a:t>
            </a:fld>
            <a:endParaRPr kumimoji="0" lang="en-US" altLang="ko-KR" sz="1100" b="1" dirty="0">
              <a:latin typeface="Verdana" pitchFamily="34" charset="0"/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8E9AA351-D78D-864C-B971-85694C5B4B99}"/>
              </a:ext>
            </a:extLst>
          </p:cNvPr>
          <p:cNvCxnSpPr/>
          <p:nvPr/>
        </p:nvCxnSpPr>
        <p:spPr>
          <a:xfrm>
            <a:off x="10072532" y="935585"/>
            <a:ext cx="0" cy="6335792"/>
          </a:xfrm>
          <a:prstGeom prst="straightConnector1">
            <a:avLst/>
          </a:prstGeom>
          <a:noFill/>
          <a:ln w="3175">
            <a:solidFill>
              <a:schemeClr val="tx1">
                <a:lumMod val="95000"/>
                <a:lumOff val="5000"/>
              </a:schemeClr>
            </a:solidFill>
            <a:prstDash val="sysDot"/>
            <a:round/>
            <a:headEnd/>
            <a:tailEnd/>
          </a:ln>
          <a:effectLst/>
        </p:spPr>
      </p:cxnSp>
      <p:sp>
        <p:nvSpPr>
          <p:cNvPr id="47" name="제목 1">
            <a:extLst>
              <a:ext uri="{FF2B5EF4-FFF2-40B4-BE49-F238E27FC236}">
                <a16:creationId xmlns:a16="http://schemas.microsoft.com/office/drawing/2014/main" id="{E7A1B631-041C-F24D-9E69-FDC52DBEFB5D}"/>
              </a:ext>
            </a:extLst>
          </p:cNvPr>
          <p:cNvSpPr txBox="1">
            <a:spLocks/>
          </p:cNvSpPr>
          <p:nvPr/>
        </p:nvSpPr>
        <p:spPr>
          <a:xfrm>
            <a:off x="4855139" y="135819"/>
            <a:ext cx="2814638" cy="323850"/>
          </a:xfrm>
          <a:prstGeom prst="rect">
            <a:avLst/>
          </a:prstGeom>
        </p:spPr>
        <p:txBody>
          <a:bodyPr anchor="ctr"/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000" dirty="0" err="1"/>
              <a:t>SuperOffice</a:t>
            </a:r>
            <a:r>
              <a:rPr lang="en-US" altLang="ko-KR" sz="1000" dirty="0"/>
              <a:t> </a:t>
            </a:r>
            <a:r>
              <a:rPr lang="ko-KR" altLang="en-US" sz="1000" dirty="0"/>
              <a:t>제품 소개</a:t>
            </a:r>
            <a:endParaRPr lang="ko-KR" altLang="en-US" sz="10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51" name="제목 1">
            <a:extLst>
              <a:ext uri="{FF2B5EF4-FFF2-40B4-BE49-F238E27FC236}">
                <a16:creationId xmlns:a16="http://schemas.microsoft.com/office/drawing/2014/main" id="{1B3DB821-9622-DD44-B11C-061B5CFB4FAB}"/>
              </a:ext>
            </a:extLst>
          </p:cNvPr>
          <p:cNvSpPr txBox="1">
            <a:spLocks/>
          </p:cNvSpPr>
          <p:nvPr/>
        </p:nvSpPr>
        <p:spPr>
          <a:xfrm>
            <a:off x="961564" y="489296"/>
            <a:ext cx="7760048" cy="323850"/>
          </a:xfrm>
          <a:prstGeom prst="rect">
            <a:avLst/>
          </a:prstGeom>
        </p:spPr>
        <p:txBody>
          <a:bodyPr anchor="ctr"/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000" dirty="0"/>
              <a:t>PRODUCT – </a:t>
            </a:r>
            <a:r>
              <a:rPr lang="en-US" altLang="ko-KR" sz="1000" dirty="0" err="1"/>
              <a:t>SuperOffice</a:t>
            </a:r>
            <a:r>
              <a:rPr lang="en-US" altLang="ko-KR" sz="1000" dirty="0"/>
              <a:t>-</a:t>
            </a:r>
            <a:r>
              <a:rPr lang="ko-KR" altLang="en-US" sz="1000" dirty="0"/>
              <a:t>제품 소개</a:t>
            </a:r>
            <a:endParaRPr lang="ko-KR" altLang="en-US" sz="10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823351B-E5AD-2BE4-BD9D-9704E4ED9622}"/>
              </a:ext>
            </a:extLst>
          </p:cNvPr>
          <p:cNvSpPr txBox="1"/>
          <p:nvPr/>
        </p:nvSpPr>
        <p:spPr>
          <a:xfrm>
            <a:off x="2836796" y="1750246"/>
            <a:ext cx="5213899" cy="503613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>
              <a:defRPr sz="1200">
                <a:solidFill>
                  <a:srgbClr val="996633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lvl="0" algn="ctr"/>
            <a:endParaRPr lang="en-US" altLang="ko-KR" sz="1600" b="1" dirty="0">
              <a:solidFill>
                <a:schemeClr val="tx1">
                  <a:lumMod val="95000"/>
                  <a:lumOff val="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Rectangle 8"/>
          <p:cNvSpPr>
            <a:spLocks noChangeArrowheads="1"/>
          </p:cNvSpPr>
          <p:nvPr/>
        </p:nvSpPr>
        <p:spPr bwMode="auto">
          <a:xfrm>
            <a:off x="1206534" y="2893010"/>
            <a:ext cx="765946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24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문서데이터를 생성하고</a:t>
            </a:r>
            <a:r>
              <a:rPr lang="en-US" altLang="ko-KR" sz="24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4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활용성을 극대화한 앱 기반의 오피스</a:t>
            </a:r>
            <a:endParaRPr lang="en-US" altLang="ko-KR" sz="24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710411" y="4204999"/>
            <a:ext cx="4849389" cy="23193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/>
              <a:t> 문서의 데이터 뿐만 아니라 비정형 데이터</a:t>
            </a:r>
            <a:r>
              <a:rPr lang="en-US" altLang="ko-KR" sz="1400" dirty="0"/>
              <a:t>(</a:t>
            </a:r>
            <a:r>
              <a:rPr lang="ko-KR" altLang="en-US" sz="1400" dirty="0"/>
              <a:t>메타데이터</a:t>
            </a:r>
            <a:r>
              <a:rPr lang="en-US" altLang="ko-KR" sz="1400" dirty="0"/>
              <a:t>)</a:t>
            </a:r>
            <a:r>
              <a:rPr lang="ko-KR" altLang="en-US" sz="1400" dirty="0"/>
              <a:t>까지 </a:t>
            </a:r>
            <a:r>
              <a:rPr lang="en-US" altLang="ko-KR" sz="1400" dirty="0"/>
              <a:t>DB</a:t>
            </a:r>
            <a:r>
              <a:rPr lang="ko-KR" altLang="en-US" sz="1400" dirty="0"/>
              <a:t>화 하여</a:t>
            </a:r>
            <a:r>
              <a:rPr lang="en-US" altLang="ko-KR" sz="1400" dirty="0"/>
              <a:t> </a:t>
            </a:r>
            <a:r>
              <a:rPr lang="ko-KR" altLang="en-US" sz="1400" dirty="0"/>
              <a:t>기존 문서 데이터의 검색</a:t>
            </a:r>
            <a:r>
              <a:rPr lang="en-US" altLang="ko-KR" sz="1400" dirty="0"/>
              <a:t> </a:t>
            </a:r>
            <a:r>
              <a:rPr lang="ko-KR" altLang="en-US" sz="1400" dirty="0"/>
              <a:t>및 활용을 극대화 하고 업무 효율성 향상시켜주는 생산성 도구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b="1" dirty="0"/>
              <a:t>* DB</a:t>
            </a:r>
            <a:r>
              <a:rPr lang="ko-KR" altLang="en-US" sz="1400" b="1" dirty="0"/>
              <a:t>화란</a:t>
            </a:r>
            <a:r>
              <a:rPr lang="en-US" altLang="ko-KR" sz="1400" b="1" dirty="0"/>
              <a:t>?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문서 내 데이터 요소들을 형태에 따라 분류</a:t>
            </a:r>
            <a:r>
              <a:rPr lang="en-US" altLang="ko-KR" sz="1400" dirty="0"/>
              <a:t>, </a:t>
            </a:r>
            <a:r>
              <a:rPr lang="ko-KR" altLang="en-US" sz="1400" dirty="0"/>
              <a:t>저장하고 검색을 통해 쉽고 편리하게 활용할 수 있도록 하는 것</a:t>
            </a:r>
            <a:r>
              <a:rPr lang="en-US" altLang="ko-KR" sz="1400" dirty="0"/>
              <a:t> </a:t>
            </a:r>
            <a:endParaRPr lang="ko-KR" altLang="en-US" sz="1400" dirty="0"/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8823351B-E5AD-2BE4-BD9D-9704E4ED9622}"/>
              </a:ext>
            </a:extLst>
          </p:cNvPr>
          <p:cNvSpPr txBox="1"/>
          <p:nvPr/>
        </p:nvSpPr>
        <p:spPr>
          <a:xfrm>
            <a:off x="3910724" y="1898040"/>
            <a:ext cx="2603372" cy="384097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>
              <a:defRPr sz="1200">
                <a:solidFill>
                  <a:srgbClr val="996633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lvl="0" algn="ctr"/>
            <a:r>
              <a:rPr lang="en-US" altLang="ko-KR" sz="16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SuperOffice</a:t>
            </a:r>
            <a:r>
              <a:rPr lang="en-US" altLang="ko-KR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제품 소개</a:t>
            </a:r>
            <a:endParaRPr lang="en-US" altLang="ko-KR" sz="1600" b="1" dirty="0">
              <a:solidFill>
                <a:schemeClr val="tx1">
                  <a:lumMod val="95000"/>
                  <a:lumOff val="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7903450" y="3564037"/>
            <a:ext cx="1562444" cy="405944"/>
          </a:xfrm>
          <a:prstGeom prst="roundRect">
            <a:avLst/>
          </a:prstGeom>
          <a:noFill/>
          <a:ln w="3175">
            <a:solidFill>
              <a:schemeClr val="tx1">
                <a:lumMod val="65000"/>
                <a:lumOff val="3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브로슈어</a:t>
            </a:r>
            <a:r>
              <a:rPr lang="ko-KR" altLang="en-US" sz="12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다운로드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9238D3C-E7B9-D519-144C-2F6CAE92F476}"/>
              </a:ext>
            </a:extLst>
          </p:cNvPr>
          <p:cNvSpPr/>
          <p:nvPr/>
        </p:nvSpPr>
        <p:spPr>
          <a:xfrm>
            <a:off x="768626" y="4249062"/>
            <a:ext cx="3578086" cy="2319353"/>
          </a:xfrm>
          <a:prstGeom prst="rect">
            <a:avLst/>
          </a:prstGeom>
          <a:solidFill>
            <a:schemeClr val="tx2"/>
          </a:solidFill>
          <a:ln w="3492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화면 </a:t>
            </a:r>
            <a:r>
              <a:rPr lang="en-US" altLang="ko-KR" sz="1600" dirty="0">
                <a:solidFill>
                  <a:schemeClr val="bg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or </a:t>
            </a:r>
            <a:r>
              <a:rPr lang="ko-KR" altLang="en-US" sz="1600" dirty="0">
                <a:solidFill>
                  <a:schemeClr val="bg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제품</a:t>
            </a:r>
            <a:r>
              <a:rPr lang="en-US" altLang="ko-KR" sz="1600" dirty="0">
                <a:solidFill>
                  <a:schemeClr val="bg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 </a:t>
            </a:r>
            <a:r>
              <a:rPr lang="ko-KR" altLang="en-US" sz="1600" dirty="0">
                <a:solidFill>
                  <a:schemeClr val="bg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로고</a:t>
            </a:r>
            <a:r>
              <a:rPr lang="en-US" altLang="ko-KR" sz="1600" dirty="0">
                <a:solidFill>
                  <a:schemeClr val="bg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/</a:t>
            </a:r>
            <a:r>
              <a:rPr lang="ko-KR" altLang="en-US" sz="1600" dirty="0">
                <a:solidFill>
                  <a:schemeClr val="bg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패키지</a:t>
            </a:r>
          </a:p>
        </p:txBody>
      </p:sp>
    </p:spTree>
    <p:extLst>
      <p:ext uri="{BB962C8B-B14F-4D97-AF65-F5344CB8AC3E}">
        <p14:creationId xmlns:p14="http://schemas.microsoft.com/office/powerpoint/2010/main" val="32000359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Group 134"/>
          <p:cNvGraphicFramePr>
            <a:graphicFrameLocks noGrp="1"/>
          </p:cNvGraphicFramePr>
          <p:nvPr/>
        </p:nvGraphicFramePr>
        <p:xfrm>
          <a:off x="10079793" y="1215900"/>
          <a:ext cx="3342054" cy="1299042"/>
        </p:xfrm>
        <a:graphic>
          <a:graphicData uri="http://schemas.openxmlformats.org/drawingml/2006/table">
            <a:tbl>
              <a:tblPr/>
              <a:tblGrid>
                <a:gridCol w="4360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0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893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</a:p>
                  </a:txBody>
                  <a:tcPr marL="28131" marR="28131" marT="24571" marB="24571" anchor="ctr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내용</a:t>
                      </a:r>
                      <a:endParaRPr lang="en-US" altLang="ko-KR" sz="900" b="1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: 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내용</a:t>
                      </a:r>
                      <a:endParaRPr lang="en-US" altLang="ko-KR" sz="900" b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2000" marR="72000" marT="46792" marB="46792" horzOverflow="overflow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2295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특이사항</a:t>
                      </a:r>
                    </a:p>
                  </a:txBody>
                  <a:tcPr marL="28131" marR="28131" marT="24571" marB="24571" anchor="ctr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8843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900" b="1" kern="1200" dirty="0">
                        <a:solidFill>
                          <a:srgbClr val="FF000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28131" marR="28131" marT="24571" marB="2457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9" name="직사각형 48"/>
          <p:cNvSpPr/>
          <p:nvPr/>
        </p:nvSpPr>
        <p:spPr bwMode="auto">
          <a:xfrm>
            <a:off x="-1" y="1492993"/>
            <a:ext cx="10077295" cy="1127420"/>
          </a:xfrm>
          <a:prstGeom prst="rect">
            <a:avLst/>
          </a:prstGeom>
          <a:pattFill prst="ltDnDiag">
            <a:fgClr>
              <a:schemeClr val="bg1">
                <a:lumMod val="85000"/>
              </a:schemeClr>
            </a:fgClr>
            <a:bgClr>
              <a:schemeClr val="bg1"/>
            </a:bgClr>
          </a:patt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endParaRPr lang="ko-KR" altLang="ko-KR" sz="1200">
              <a:solidFill>
                <a:srgbClr val="996633"/>
              </a:solidFill>
            </a:endParaRPr>
          </a:p>
        </p:txBody>
      </p:sp>
      <p:sp>
        <p:nvSpPr>
          <p:cNvPr id="108" name="직사각형 107"/>
          <p:cNvSpPr/>
          <p:nvPr/>
        </p:nvSpPr>
        <p:spPr>
          <a:xfrm>
            <a:off x="0" y="7088620"/>
            <a:ext cx="10077295" cy="203200"/>
          </a:xfrm>
          <a:prstGeom prst="rect">
            <a:avLst/>
          </a:prstGeom>
          <a:solidFill>
            <a:schemeClr val="tx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dirty="0" err="1">
                <a:solidFill>
                  <a:schemeClr val="bg1"/>
                </a:solidFill>
                <a:latin typeface="+mn-ea"/>
              </a:rPr>
              <a:t>다음페이지</a:t>
            </a:r>
            <a:r>
              <a:rPr lang="ko-KR" altLang="en-US" sz="1000" dirty="0">
                <a:solidFill>
                  <a:schemeClr val="bg1"/>
                </a:solidFill>
                <a:latin typeface="+mn-ea"/>
              </a:rPr>
              <a:t> 계속▼</a:t>
            </a:r>
          </a:p>
        </p:txBody>
      </p:sp>
      <p:sp>
        <p:nvSpPr>
          <p:cNvPr id="25" name="Rectangle 750">
            <a:extLst>
              <a:ext uri="{FF2B5EF4-FFF2-40B4-BE49-F238E27FC236}">
                <a16:creationId xmlns:a16="http://schemas.microsoft.com/office/drawing/2014/main" id="{76AC9248-3C9E-A145-AA72-D2BBB5268B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72532" y="935585"/>
            <a:ext cx="3367243" cy="275184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algn="ctr">
            <a:noFill/>
            <a:miter lim="800000"/>
            <a:headEnd/>
            <a:tailEnd/>
          </a:ln>
          <a:effectLst/>
        </p:spPr>
        <p:txBody>
          <a:bodyPr wrap="none" lIns="129616" tIns="64808" rIns="129616" bIns="64808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100" b="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Description</a:t>
            </a:r>
            <a:endParaRPr kumimoji="0" lang="ko-KR" altLang="ko-KR" sz="1100" b="0" kern="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  <p:cxnSp>
        <p:nvCxnSpPr>
          <p:cNvPr id="26" name="직선 연결선 9">
            <a:extLst>
              <a:ext uri="{FF2B5EF4-FFF2-40B4-BE49-F238E27FC236}">
                <a16:creationId xmlns:a16="http://schemas.microsoft.com/office/drawing/2014/main" id="{F159784A-31EC-0F44-AA1C-FEE672A6ADDB}"/>
              </a:ext>
            </a:extLst>
          </p:cNvPr>
          <p:cNvCxnSpPr/>
          <p:nvPr/>
        </p:nvCxnSpPr>
        <p:spPr>
          <a:xfrm>
            <a:off x="10072532" y="1198463"/>
            <a:ext cx="3367243" cy="0"/>
          </a:xfrm>
          <a:prstGeom prst="line">
            <a:avLst/>
          </a:prstGeom>
          <a:noFill/>
          <a:ln w="3175">
            <a:solidFill>
              <a:schemeClr val="tx1">
                <a:lumMod val="95000"/>
                <a:lumOff val="5000"/>
              </a:schemeClr>
            </a:solidFill>
            <a:prstDash val="sysDot"/>
            <a:round/>
            <a:headEnd/>
            <a:tailEnd/>
          </a:ln>
          <a:effectLst/>
        </p:spPr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693299B-BCDD-A241-9DB5-E221698663E9}"/>
              </a:ext>
            </a:extLst>
          </p:cNvPr>
          <p:cNvSpPr/>
          <p:nvPr/>
        </p:nvSpPr>
        <p:spPr>
          <a:xfrm>
            <a:off x="1976" y="1716"/>
            <a:ext cx="13437800" cy="938816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algn="ctr">
            <a:noFill/>
            <a:miter lim="800000"/>
            <a:headEnd/>
            <a:tailEnd/>
          </a:ln>
          <a:effectLst/>
        </p:spPr>
        <p:txBody>
          <a:bodyPr wrap="none" lIns="129616" tIns="64808" rIns="129616" bIns="64808" anchor="ctr"/>
          <a:lstStyle/>
          <a:p>
            <a:pPr lvl="0" algn="ctr" fontAlgn="auto" latinLnBrk="0">
              <a:spcBef>
                <a:spcPts val="0"/>
              </a:spcBef>
              <a:spcAft>
                <a:spcPts val="0"/>
              </a:spcAft>
            </a:pPr>
            <a:endParaRPr kumimoji="0" lang="ko-KR" altLang="en-US" sz="1300" b="0" kern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CFB3AD9E-50C6-4144-994E-BBC17D8F6C47}"/>
              </a:ext>
            </a:extLst>
          </p:cNvPr>
          <p:cNvSpPr/>
          <p:nvPr/>
        </p:nvSpPr>
        <p:spPr>
          <a:xfrm>
            <a:off x="949693" y="157464"/>
            <a:ext cx="2874613" cy="27751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616" tIns="64808" rIns="129616" bIns="64808" rtlCol="0" anchor="ctr"/>
          <a:lstStyle/>
          <a:p>
            <a:pPr algn="ctr"/>
            <a:endParaRPr lang="ko-KR" altLang="en-US"/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D0A0D5B5-A7A9-EC45-80C3-DB92AA2E4D26}"/>
              </a:ext>
            </a:extLst>
          </p:cNvPr>
          <p:cNvSpPr/>
          <p:nvPr/>
        </p:nvSpPr>
        <p:spPr>
          <a:xfrm>
            <a:off x="949688" y="504254"/>
            <a:ext cx="7787912" cy="29803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616" tIns="64808" rIns="129616" bIns="64808" rtlCol="0" anchor="ctr"/>
          <a:lstStyle/>
          <a:p>
            <a:pPr algn="ctr"/>
            <a:endParaRPr lang="ko-KR" altLang="en-US"/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0D520F9C-A43E-EB4D-8203-E34E393741A4}"/>
              </a:ext>
            </a:extLst>
          </p:cNvPr>
          <p:cNvSpPr/>
          <p:nvPr/>
        </p:nvSpPr>
        <p:spPr>
          <a:xfrm>
            <a:off x="4849337" y="151131"/>
            <a:ext cx="3888263" cy="296011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616" tIns="64808" rIns="129616" bIns="64808"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B96C48E-831B-2047-BED5-28D5F72C6689}"/>
              </a:ext>
            </a:extLst>
          </p:cNvPr>
          <p:cNvSpPr txBox="1"/>
          <p:nvPr/>
        </p:nvSpPr>
        <p:spPr>
          <a:xfrm>
            <a:off x="-63130" y="212525"/>
            <a:ext cx="1012820" cy="1680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rtl="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1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Verdana" pitchFamily="34" charset="0"/>
              </a:rPr>
              <a:t>화면코드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4124BCF-0792-F94F-AFB9-FDE36E14F42A}"/>
              </a:ext>
            </a:extLst>
          </p:cNvPr>
          <p:cNvSpPr txBox="1"/>
          <p:nvPr/>
        </p:nvSpPr>
        <p:spPr>
          <a:xfrm>
            <a:off x="-63130" y="574505"/>
            <a:ext cx="1012820" cy="1680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rtl="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1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Verdana" pitchFamily="34" charset="0"/>
              </a:rPr>
              <a:t>화면 경로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2364BA8-7185-D14F-9DEF-47E1BE85E940}"/>
              </a:ext>
            </a:extLst>
          </p:cNvPr>
          <p:cNvSpPr txBox="1"/>
          <p:nvPr/>
        </p:nvSpPr>
        <p:spPr>
          <a:xfrm>
            <a:off x="3824305" y="207919"/>
            <a:ext cx="1012820" cy="1680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rtl="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1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Verdana" pitchFamily="34" charset="0"/>
              </a:rPr>
              <a:t>페이지 명</a:t>
            </a:r>
          </a:p>
        </p:txBody>
      </p:sp>
      <p:sp>
        <p:nvSpPr>
          <p:cNvPr id="35" name="모서리가 둥근 직사각형 34">
            <a:extLst>
              <a:ext uri="{FF2B5EF4-FFF2-40B4-BE49-F238E27FC236}">
                <a16:creationId xmlns:a16="http://schemas.microsoft.com/office/drawing/2014/main" id="{73B9760F-FB58-8042-B354-72F448CC78FD}"/>
              </a:ext>
            </a:extLst>
          </p:cNvPr>
          <p:cNvSpPr/>
          <p:nvPr/>
        </p:nvSpPr>
        <p:spPr>
          <a:xfrm>
            <a:off x="9552821" y="160569"/>
            <a:ext cx="1362640" cy="27751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616" tIns="64808" rIns="129616" bIns="64808"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271201F-05BC-3B46-B7D0-55701B4AEE36}"/>
              </a:ext>
            </a:extLst>
          </p:cNvPr>
          <p:cNvSpPr txBox="1"/>
          <p:nvPr/>
        </p:nvSpPr>
        <p:spPr>
          <a:xfrm>
            <a:off x="8527787" y="217356"/>
            <a:ext cx="1012820" cy="1680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rtl="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1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Verdana" pitchFamily="34" charset="0"/>
              </a:rPr>
              <a:t>작성자</a:t>
            </a:r>
          </a:p>
        </p:txBody>
      </p:sp>
      <p:sp>
        <p:nvSpPr>
          <p:cNvPr id="37" name="모서리가 둥근 직사각형 36">
            <a:extLst>
              <a:ext uri="{FF2B5EF4-FFF2-40B4-BE49-F238E27FC236}">
                <a16:creationId xmlns:a16="http://schemas.microsoft.com/office/drawing/2014/main" id="{22395640-DAF6-584F-8F1E-B81DAB747A63}"/>
              </a:ext>
            </a:extLst>
          </p:cNvPr>
          <p:cNvSpPr/>
          <p:nvPr/>
        </p:nvSpPr>
        <p:spPr>
          <a:xfrm>
            <a:off x="11917826" y="162622"/>
            <a:ext cx="1362640" cy="27751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616" tIns="64808" rIns="129616" bIns="64808"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DE5321C-4355-C147-A30D-37C1437EC817}"/>
              </a:ext>
            </a:extLst>
          </p:cNvPr>
          <p:cNvSpPr txBox="1"/>
          <p:nvPr/>
        </p:nvSpPr>
        <p:spPr>
          <a:xfrm>
            <a:off x="10892793" y="219409"/>
            <a:ext cx="1012820" cy="1680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rtl="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1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Verdana" pitchFamily="34" charset="0"/>
              </a:rPr>
              <a:t>작성일</a:t>
            </a:r>
          </a:p>
        </p:txBody>
      </p:sp>
      <p:sp>
        <p:nvSpPr>
          <p:cNvPr id="39" name="모서리가 둥근 직사각형 38">
            <a:extLst>
              <a:ext uri="{FF2B5EF4-FFF2-40B4-BE49-F238E27FC236}">
                <a16:creationId xmlns:a16="http://schemas.microsoft.com/office/drawing/2014/main" id="{B6D052B9-9E99-1043-B2AC-5941CDC9C66A}"/>
              </a:ext>
            </a:extLst>
          </p:cNvPr>
          <p:cNvSpPr/>
          <p:nvPr/>
        </p:nvSpPr>
        <p:spPr>
          <a:xfrm>
            <a:off x="9555435" y="524770"/>
            <a:ext cx="1362640" cy="27751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616" tIns="64808" rIns="129616" bIns="64808"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CCE9C47-932D-BD4C-8FA6-8CB74F1745E6}"/>
              </a:ext>
            </a:extLst>
          </p:cNvPr>
          <p:cNvSpPr txBox="1"/>
          <p:nvPr/>
        </p:nvSpPr>
        <p:spPr>
          <a:xfrm>
            <a:off x="8530402" y="581557"/>
            <a:ext cx="1012820" cy="1680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rtl="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1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Verdana" pitchFamily="34" charset="0"/>
              </a:rPr>
              <a:t>버전</a:t>
            </a:r>
          </a:p>
        </p:txBody>
      </p: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0B4B3F21-3893-FD4F-B50F-534049867C88}"/>
              </a:ext>
            </a:extLst>
          </p:cNvPr>
          <p:cNvSpPr/>
          <p:nvPr/>
        </p:nvSpPr>
        <p:spPr>
          <a:xfrm>
            <a:off x="11918683" y="528653"/>
            <a:ext cx="1362640" cy="27751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616" tIns="64808" rIns="129616" bIns="64808"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478C47E-617B-B949-8E22-719BE7D25422}"/>
              </a:ext>
            </a:extLst>
          </p:cNvPr>
          <p:cNvSpPr txBox="1"/>
          <p:nvPr/>
        </p:nvSpPr>
        <p:spPr>
          <a:xfrm>
            <a:off x="10893649" y="585441"/>
            <a:ext cx="1012820" cy="1680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rtl="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1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Verdana" pitchFamily="34" charset="0"/>
              </a:rPr>
              <a:t>P.NO</a:t>
            </a:r>
            <a:endParaRPr kumimoji="1" lang="ko-KR" altLang="en-US" sz="1100" b="1" kern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  <a:cs typeface="Verdana" pitchFamily="34" charset="0"/>
            </a:endParaRPr>
          </a:p>
        </p:txBody>
      </p:sp>
      <p:cxnSp>
        <p:nvCxnSpPr>
          <p:cNvPr id="44" name="직선 연결선 26">
            <a:extLst>
              <a:ext uri="{FF2B5EF4-FFF2-40B4-BE49-F238E27FC236}">
                <a16:creationId xmlns:a16="http://schemas.microsoft.com/office/drawing/2014/main" id="{96FBDF73-A5FD-4A4C-891B-06312F134183}"/>
              </a:ext>
            </a:extLst>
          </p:cNvPr>
          <p:cNvCxnSpPr/>
          <p:nvPr/>
        </p:nvCxnSpPr>
        <p:spPr>
          <a:xfrm>
            <a:off x="0" y="938816"/>
            <a:ext cx="13439775" cy="1716"/>
          </a:xfrm>
          <a:prstGeom prst="line">
            <a:avLst/>
          </a:prstGeom>
          <a:noFill/>
          <a:ln w="3175">
            <a:solidFill>
              <a:schemeClr val="bg1">
                <a:lumMod val="75000"/>
              </a:schemeClr>
            </a:solidFill>
            <a:prstDash val="solid"/>
            <a:round/>
            <a:headEnd/>
            <a:tailEnd/>
          </a:ln>
          <a:effectLst/>
        </p:spPr>
      </p:cxnSp>
      <p:sp>
        <p:nvSpPr>
          <p:cNvPr id="45" name="Text Box 8">
            <a:extLst>
              <a:ext uri="{FF2B5EF4-FFF2-40B4-BE49-F238E27FC236}">
                <a16:creationId xmlns:a16="http://schemas.microsoft.com/office/drawing/2014/main" id="{9F1C61DA-9264-6243-8E9F-3618E428A0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30896" y="530960"/>
            <a:ext cx="1350427" cy="275211"/>
          </a:xfrm>
          <a:prstGeom prst="rect">
            <a:avLst/>
          </a:prstGeom>
          <a:noFill/>
          <a:ln w="9525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</p:spPr>
        <p:txBody>
          <a:bodyPr wrap="none" lIns="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fld id="{95C22FB1-9964-4BFB-A0F7-104B1268D904}" type="slidenum">
              <a:rPr kumimoji="0" lang="en-US" altLang="ko-KR" sz="1100" b="1">
                <a:latin typeface="Verdana" pitchFamily="34" charset="0"/>
              </a:rPr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t>13</a:t>
            </a:fld>
            <a:endParaRPr kumimoji="0" lang="en-US" altLang="ko-KR" sz="1100" b="1" dirty="0">
              <a:latin typeface="Verdana" pitchFamily="34" charset="0"/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8E9AA351-D78D-864C-B971-85694C5B4B99}"/>
              </a:ext>
            </a:extLst>
          </p:cNvPr>
          <p:cNvCxnSpPr/>
          <p:nvPr/>
        </p:nvCxnSpPr>
        <p:spPr>
          <a:xfrm>
            <a:off x="10072532" y="935585"/>
            <a:ext cx="0" cy="6335792"/>
          </a:xfrm>
          <a:prstGeom prst="straightConnector1">
            <a:avLst/>
          </a:prstGeom>
          <a:noFill/>
          <a:ln w="3175">
            <a:solidFill>
              <a:schemeClr val="tx1">
                <a:lumMod val="95000"/>
                <a:lumOff val="5000"/>
              </a:schemeClr>
            </a:solidFill>
            <a:prstDash val="sysDot"/>
            <a:round/>
            <a:headEnd/>
            <a:tailEnd/>
          </a:ln>
          <a:effectLst/>
        </p:spPr>
      </p:cxnSp>
      <p:sp>
        <p:nvSpPr>
          <p:cNvPr id="47" name="제목 1">
            <a:extLst>
              <a:ext uri="{FF2B5EF4-FFF2-40B4-BE49-F238E27FC236}">
                <a16:creationId xmlns:a16="http://schemas.microsoft.com/office/drawing/2014/main" id="{E7A1B631-041C-F24D-9E69-FDC52DBEFB5D}"/>
              </a:ext>
            </a:extLst>
          </p:cNvPr>
          <p:cNvSpPr txBox="1">
            <a:spLocks/>
          </p:cNvSpPr>
          <p:nvPr/>
        </p:nvSpPr>
        <p:spPr>
          <a:xfrm>
            <a:off x="4855139" y="135819"/>
            <a:ext cx="2814638" cy="323850"/>
          </a:xfrm>
          <a:prstGeom prst="rect">
            <a:avLst/>
          </a:prstGeom>
        </p:spPr>
        <p:txBody>
          <a:bodyPr anchor="ctr"/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altLang="ko-KR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SuperOffice</a:t>
            </a:r>
            <a:r>
              <a: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주요 기능</a:t>
            </a:r>
            <a:endParaRPr lang="en-US" altLang="ko-KR" sz="1000" dirty="0">
              <a:solidFill>
                <a:schemeClr val="tx1">
                  <a:lumMod val="95000"/>
                  <a:lumOff val="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1" name="제목 1">
            <a:extLst>
              <a:ext uri="{FF2B5EF4-FFF2-40B4-BE49-F238E27FC236}">
                <a16:creationId xmlns:a16="http://schemas.microsoft.com/office/drawing/2014/main" id="{1B3DB821-9622-DD44-B11C-061B5CFB4FAB}"/>
              </a:ext>
            </a:extLst>
          </p:cNvPr>
          <p:cNvSpPr txBox="1">
            <a:spLocks/>
          </p:cNvSpPr>
          <p:nvPr/>
        </p:nvSpPr>
        <p:spPr>
          <a:xfrm>
            <a:off x="961564" y="489296"/>
            <a:ext cx="7760048" cy="323850"/>
          </a:xfrm>
          <a:prstGeom prst="rect">
            <a:avLst/>
          </a:prstGeom>
        </p:spPr>
        <p:txBody>
          <a:bodyPr anchor="ctr"/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000" dirty="0"/>
              <a:t>PRODUCT – </a:t>
            </a:r>
            <a:r>
              <a:rPr lang="en-US" altLang="ko-KR" sz="1000" dirty="0" err="1"/>
              <a:t>SuperOffice</a:t>
            </a:r>
            <a:r>
              <a:rPr lang="en-US" altLang="ko-KR" sz="1000" dirty="0"/>
              <a:t>-</a:t>
            </a:r>
            <a:r>
              <a:rPr lang="ko-KR" altLang="en-US" sz="1000" dirty="0"/>
              <a:t>제품 소개</a:t>
            </a:r>
            <a:endParaRPr lang="ko-KR" altLang="en-US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5535568" y="4185348"/>
            <a:ext cx="4205578" cy="16665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문서 컨텐츠의 </a:t>
            </a:r>
            <a:r>
              <a:rPr lang="en-US" altLang="ko-KR" sz="1400" dirty="0">
                <a:latin typeface="+mn-ea"/>
              </a:rPr>
              <a:t>DB</a:t>
            </a:r>
            <a:r>
              <a:rPr lang="ko-KR" altLang="en-US" sz="1400" dirty="0">
                <a:latin typeface="+mn-ea"/>
              </a:rPr>
              <a:t>화로 재활용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메타데이터 검색 세분화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중복 저장 비용 최소화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문서 </a:t>
            </a:r>
            <a:r>
              <a:rPr lang="ko-KR" altLang="en-US" sz="1400" dirty="0" err="1">
                <a:latin typeface="+mn-ea"/>
              </a:rPr>
              <a:t>포멧</a:t>
            </a:r>
            <a:r>
              <a:rPr lang="ko-KR" altLang="en-US" sz="1400" dirty="0">
                <a:latin typeface="+mn-ea"/>
              </a:rPr>
              <a:t> 종속성 해결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err="1">
                <a:latin typeface="+mn-ea"/>
              </a:rPr>
              <a:t>랜섬웨어</a:t>
            </a:r>
            <a:r>
              <a:rPr lang="ko-KR" altLang="en-US" sz="1400" dirty="0">
                <a:latin typeface="+mn-ea"/>
              </a:rPr>
              <a:t> 공격 원천 무효화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823351B-E5AD-2BE4-BD9D-9704E4ED9622}"/>
              </a:ext>
            </a:extLst>
          </p:cNvPr>
          <p:cNvSpPr txBox="1"/>
          <p:nvPr/>
        </p:nvSpPr>
        <p:spPr>
          <a:xfrm>
            <a:off x="3910724" y="1898040"/>
            <a:ext cx="2603372" cy="384097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>
              <a:defRPr sz="1200">
                <a:solidFill>
                  <a:srgbClr val="996633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lvl="0" algn="ctr"/>
            <a:r>
              <a:rPr lang="en-US" altLang="ko-KR" sz="16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SuperOffice</a:t>
            </a:r>
            <a:r>
              <a:rPr lang="en-US" altLang="ko-KR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주요 기능</a:t>
            </a:r>
            <a:endParaRPr lang="en-US" altLang="ko-KR" sz="1600" b="1" dirty="0">
              <a:solidFill>
                <a:schemeClr val="tx1">
                  <a:lumMod val="95000"/>
                  <a:lumOff val="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86043" y="2879694"/>
            <a:ext cx="7700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DB</a:t>
            </a:r>
            <a:r>
              <a:rPr lang="ko-KR" altLang="en-US" sz="24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화를 통해 안전하고 효율적인 업무 환경 제공 </a:t>
            </a:r>
          </a:p>
        </p:txBody>
      </p:sp>
      <p:pic>
        <p:nvPicPr>
          <p:cNvPr id="60" name="image15.png">
            <a:extLst>
              <a:ext uri="{FF2B5EF4-FFF2-40B4-BE49-F238E27FC236}">
                <a16:creationId xmlns:a16="http://schemas.microsoft.com/office/drawing/2014/main" id="{95D39FF0-00E7-2BFC-216E-1855F4BB6E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187" y="3433660"/>
            <a:ext cx="4086360" cy="34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grpSp>
        <p:nvGrpSpPr>
          <p:cNvPr id="61" name="그룹 60">
            <a:extLst>
              <a:ext uri="{FF2B5EF4-FFF2-40B4-BE49-F238E27FC236}">
                <a16:creationId xmlns:a16="http://schemas.microsoft.com/office/drawing/2014/main" id="{AE9B5691-8796-5C6C-30B2-0E892BD74498}"/>
              </a:ext>
            </a:extLst>
          </p:cNvPr>
          <p:cNvGrpSpPr/>
          <p:nvPr/>
        </p:nvGrpSpPr>
        <p:grpSpPr>
          <a:xfrm>
            <a:off x="1926051" y="3779837"/>
            <a:ext cx="1946631" cy="1833887"/>
            <a:chOff x="4566165" y="2808541"/>
            <a:chExt cx="3098674" cy="2919207"/>
          </a:xfrm>
        </p:grpSpPr>
        <p:pic>
          <p:nvPicPr>
            <p:cNvPr id="62" name="Picture 10">
              <a:extLst>
                <a:ext uri="{FF2B5EF4-FFF2-40B4-BE49-F238E27FC236}">
                  <a16:creationId xmlns:a16="http://schemas.microsoft.com/office/drawing/2014/main" id="{BD0F4E81-63BD-5983-E701-5C69FDC32C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14152" y="3645762"/>
              <a:ext cx="755440" cy="75544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A79923DB-0945-3112-3064-AC85738ACA1E}"/>
                </a:ext>
              </a:extLst>
            </p:cNvPr>
            <p:cNvGrpSpPr/>
            <p:nvPr/>
          </p:nvGrpSpPr>
          <p:grpSpPr>
            <a:xfrm>
              <a:off x="4566165" y="4300085"/>
              <a:ext cx="3098674" cy="1427663"/>
              <a:chOff x="8661856" y="1913150"/>
              <a:chExt cx="3098674" cy="1427663"/>
            </a:xfrm>
          </p:grpSpPr>
          <p:grpSp>
            <p:nvGrpSpPr>
              <p:cNvPr id="65" name="그룹 64">
                <a:extLst>
                  <a:ext uri="{FF2B5EF4-FFF2-40B4-BE49-F238E27FC236}">
                    <a16:creationId xmlns:a16="http://schemas.microsoft.com/office/drawing/2014/main" id="{E35B7237-0C04-77F4-8039-AA35889E70B0}"/>
                  </a:ext>
                </a:extLst>
              </p:cNvPr>
              <p:cNvGrpSpPr/>
              <p:nvPr/>
            </p:nvGrpSpPr>
            <p:grpSpPr>
              <a:xfrm>
                <a:off x="8661856" y="1913150"/>
                <a:ext cx="3070354" cy="1180958"/>
                <a:chOff x="8625275" y="2010154"/>
                <a:chExt cx="3070354" cy="1180958"/>
              </a:xfrm>
            </p:grpSpPr>
            <p:grpSp>
              <p:nvGrpSpPr>
                <p:cNvPr id="70" name="그룹 69">
                  <a:extLst>
                    <a:ext uri="{FF2B5EF4-FFF2-40B4-BE49-F238E27FC236}">
                      <a16:creationId xmlns:a16="http://schemas.microsoft.com/office/drawing/2014/main" id="{BC81F4F9-6FF0-A225-BF9E-2C746AB8ADD6}"/>
                    </a:ext>
                  </a:extLst>
                </p:cNvPr>
                <p:cNvGrpSpPr/>
                <p:nvPr/>
              </p:nvGrpSpPr>
              <p:grpSpPr>
                <a:xfrm>
                  <a:off x="8712357" y="2169130"/>
                  <a:ext cx="520633" cy="559564"/>
                  <a:chOff x="8651127" y="1905247"/>
                  <a:chExt cx="659405" cy="708713"/>
                </a:xfrm>
              </p:grpSpPr>
              <p:pic>
                <p:nvPicPr>
                  <p:cNvPr id="120" name="Picture 16">
                    <a:extLst>
                      <a:ext uri="{FF2B5EF4-FFF2-40B4-BE49-F238E27FC236}">
                        <a16:creationId xmlns:a16="http://schemas.microsoft.com/office/drawing/2014/main" id="{67B727A5-312A-D46D-B70B-57D35091868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651127" y="2236813"/>
                    <a:ext cx="377147" cy="377147"/>
                  </a:xfrm>
                  <a:prstGeom prst="rect">
                    <a:avLst/>
                  </a:prstGeom>
                  <a:noFill/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21" name="Picture 18">
                    <a:extLst>
                      <a:ext uri="{FF2B5EF4-FFF2-40B4-BE49-F238E27FC236}">
                        <a16:creationId xmlns:a16="http://schemas.microsoft.com/office/drawing/2014/main" id="{21A8BAD1-E982-364D-C5EA-74569CE7A60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1604143">
                    <a:off x="9010152" y="1905247"/>
                    <a:ext cx="300380" cy="300380"/>
                  </a:xfrm>
                  <a:prstGeom prst="rect">
                    <a:avLst/>
                  </a:prstGeom>
                  <a:noFill/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71" name="그룹 70">
                  <a:extLst>
                    <a:ext uri="{FF2B5EF4-FFF2-40B4-BE49-F238E27FC236}">
                      <a16:creationId xmlns:a16="http://schemas.microsoft.com/office/drawing/2014/main" id="{B12D0912-099B-13E3-BCB6-111978960685}"/>
                    </a:ext>
                  </a:extLst>
                </p:cNvPr>
                <p:cNvGrpSpPr/>
                <p:nvPr/>
              </p:nvGrpSpPr>
              <p:grpSpPr>
                <a:xfrm>
                  <a:off x="11047646" y="2283001"/>
                  <a:ext cx="523902" cy="433906"/>
                  <a:chOff x="10952966" y="2020102"/>
                  <a:chExt cx="663544" cy="549560"/>
                </a:xfrm>
              </p:grpSpPr>
              <p:pic>
                <p:nvPicPr>
                  <p:cNvPr id="118" name="Picture 22">
                    <a:extLst>
                      <a:ext uri="{FF2B5EF4-FFF2-40B4-BE49-F238E27FC236}">
                        <a16:creationId xmlns:a16="http://schemas.microsoft.com/office/drawing/2014/main" id="{B8C29F6D-0031-F934-5A1C-EBB9EBFF833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6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668112">
                    <a:off x="10952966" y="2020102"/>
                    <a:ext cx="372795" cy="372795"/>
                  </a:xfrm>
                  <a:prstGeom prst="rect">
                    <a:avLst/>
                  </a:prstGeom>
                  <a:noFill/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19" name="Picture 20">
                    <a:extLst>
                      <a:ext uri="{FF2B5EF4-FFF2-40B4-BE49-F238E27FC236}">
                        <a16:creationId xmlns:a16="http://schemas.microsoft.com/office/drawing/2014/main" id="{88068CFB-4A46-86B6-0F10-D75CBED723F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20819783">
                    <a:off x="11262031" y="2215183"/>
                    <a:ext cx="354479" cy="354479"/>
                  </a:xfrm>
                  <a:prstGeom prst="rect">
                    <a:avLst/>
                  </a:prstGeom>
                  <a:noFill/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72" name="그룹 71">
                  <a:extLst>
                    <a:ext uri="{FF2B5EF4-FFF2-40B4-BE49-F238E27FC236}">
                      <a16:creationId xmlns:a16="http://schemas.microsoft.com/office/drawing/2014/main" id="{87B1BD0B-5348-C53E-1386-45D3178ACD2E}"/>
                    </a:ext>
                  </a:extLst>
                </p:cNvPr>
                <p:cNvGrpSpPr/>
                <p:nvPr/>
              </p:nvGrpSpPr>
              <p:grpSpPr>
                <a:xfrm>
                  <a:off x="9542055" y="2252468"/>
                  <a:ext cx="437654" cy="476227"/>
                  <a:chOff x="9902476" y="2058625"/>
                  <a:chExt cx="554307" cy="603162"/>
                </a:xfrm>
              </p:grpSpPr>
              <p:pic>
                <p:nvPicPr>
                  <p:cNvPr id="116" name="Picture 28">
                    <a:extLst>
                      <a:ext uri="{FF2B5EF4-FFF2-40B4-BE49-F238E27FC236}">
                        <a16:creationId xmlns:a16="http://schemas.microsoft.com/office/drawing/2014/main" id="{7684A235-F2FB-DEC6-3379-9E0DD80D1AE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971227">
                    <a:off x="10139187" y="2058625"/>
                    <a:ext cx="317596" cy="317596"/>
                  </a:xfrm>
                  <a:prstGeom prst="rect">
                    <a:avLst/>
                  </a:prstGeom>
                  <a:noFill/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17" name="Picture 26">
                    <a:extLst>
                      <a:ext uri="{FF2B5EF4-FFF2-40B4-BE49-F238E27FC236}">
                        <a16:creationId xmlns:a16="http://schemas.microsoft.com/office/drawing/2014/main" id="{4E0E878F-9062-BB2B-0DA6-81AB12F927E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20287998">
                    <a:off x="9902476" y="2287714"/>
                    <a:ext cx="374073" cy="374073"/>
                  </a:xfrm>
                  <a:prstGeom prst="rect">
                    <a:avLst/>
                  </a:prstGeom>
                  <a:noFill/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73" name="그룹 72">
                  <a:extLst>
                    <a:ext uri="{FF2B5EF4-FFF2-40B4-BE49-F238E27FC236}">
                      <a16:creationId xmlns:a16="http://schemas.microsoft.com/office/drawing/2014/main" id="{CB312BEE-4037-F3FB-ACC3-8A86DDD4E7AF}"/>
                    </a:ext>
                  </a:extLst>
                </p:cNvPr>
                <p:cNvGrpSpPr/>
                <p:nvPr/>
              </p:nvGrpSpPr>
              <p:grpSpPr>
                <a:xfrm>
                  <a:off x="10207193" y="2010154"/>
                  <a:ext cx="689127" cy="840032"/>
                  <a:chOff x="10258331" y="1960288"/>
                  <a:chExt cx="689127" cy="840032"/>
                </a:xfrm>
              </p:grpSpPr>
              <p:sp>
                <p:nvSpPr>
                  <p:cNvPr id="79" name="TextBox 78">
                    <a:extLst>
                      <a:ext uri="{FF2B5EF4-FFF2-40B4-BE49-F238E27FC236}">
                        <a16:creationId xmlns:a16="http://schemas.microsoft.com/office/drawing/2014/main" id="{E855E215-5A46-52A5-6989-5ACE1C02F382}"/>
                      </a:ext>
                    </a:extLst>
                  </p:cNvPr>
                  <p:cNvSpPr txBox="1"/>
                  <p:nvPr/>
                </p:nvSpPr>
                <p:spPr>
                  <a:xfrm rot="995347">
                    <a:off x="10258331" y="2124049"/>
                    <a:ext cx="261600" cy="342947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ctr">
                    <a:spAutoFit/>
                  </a:bodyPr>
                  <a:lstStyle/>
                  <a:p>
                    <a:r>
                      <a:rPr lang="ko-KR" altLang="en-US" sz="8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rPr>
                      <a:t>가</a:t>
                    </a:r>
                  </a:p>
                </p:txBody>
              </p:sp>
              <p:sp>
                <p:nvSpPr>
                  <p:cNvPr id="80" name="TextBox 79">
                    <a:extLst>
                      <a:ext uri="{FF2B5EF4-FFF2-40B4-BE49-F238E27FC236}">
                        <a16:creationId xmlns:a16="http://schemas.microsoft.com/office/drawing/2014/main" id="{311FACFE-5765-4348-D398-86818EEA4709}"/>
                      </a:ext>
                    </a:extLst>
                  </p:cNvPr>
                  <p:cNvSpPr txBox="1"/>
                  <p:nvPr/>
                </p:nvSpPr>
                <p:spPr>
                  <a:xfrm rot="19733058">
                    <a:off x="10468026" y="2258696"/>
                    <a:ext cx="261600" cy="342947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ctr">
                    <a:spAutoFit/>
                  </a:bodyPr>
                  <a:lstStyle/>
                  <a:p>
                    <a:r>
                      <a:rPr lang="ko-KR" altLang="en-US" sz="80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rPr>
                      <a:t>나</a:t>
                    </a:r>
                    <a:endParaRPr lang="ko-KR" altLang="en-US" sz="800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나눔스퀘어 ExtraBold" panose="020B0600000101010101" pitchFamily="50" charset="-127"/>
                      <a:ea typeface="나눔스퀘어 ExtraBold" panose="020B0600000101010101" pitchFamily="50" charset="-127"/>
                    </a:endParaRPr>
                  </a:p>
                </p:txBody>
              </p:sp>
              <p:sp>
                <p:nvSpPr>
                  <p:cNvPr id="81" name="TextBox 80">
                    <a:extLst>
                      <a:ext uri="{FF2B5EF4-FFF2-40B4-BE49-F238E27FC236}">
                        <a16:creationId xmlns:a16="http://schemas.microsoft.com/office/drawing/2014/main" id="{4D14EEEB-6DE2-AAC1-1FB2-C96FF7DC5800}"/>
                      </a:ext>
                    </a:extLst>
                  </p:cNvPr>
                  <p:cNvSpPr txBox="1"/>
                  <p:nvPr/>
                </p:nvSpPr>
                <p:spPr>
                  <a:xfrm rot="2229822">
                    <a:off x="10554304" y="2457373"/>
                    <a:ext cx="261600" cy="342947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ctr">
                    <a:spAutoFit/>
                  </a:bodyPr>
                  <a:lstStyle/>
                  <a:p>
                    <a:r>
                      <a:rPr lang="ko-KR" altLang="en-US" sz="8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rPr>
                      <a:t>다</a:t>
                    </a:r>
                  </a:p>
                </p:txBody>
              </p:sp>
              <p:sp>
                <p:nvSpPr>
                  <p:cNvPr id="82" name="TextBox 81">
                    <a:extLst>
                      <a:ext uri="{FF2B5EF4-FFF2-40B4-BE49-F238E27FC236}">
                        <a16:creationId xmlns:a16="http://schemas.microsoft.com/office/drawing/2014/main" id="{CF40E77A-C2DD-A5F9-1226-B568C882C3B0}"/>
                      </a:ext>
                    </a:extLst>
                  </p:cNvPr>
                  <p:cNvSpPr txBox="1"/>
                  <p:nvPr/>
                </p:nvSpPr>
                <p:spPr>
                  <a:xfrm rot="20785463">
                    <a:off x="10550443" y="1960288"/>
                    <a:ext cx="261600" cy="342947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ctr">
                    <a:spAutoFit/>
                  </a:bodyPr>
                  <a:lstStyle/>
                  <a:p>
                    <a:r>
                      <a:rPr lang="en-US" altLang="ko-KR" sz="8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rPr>
                      <a:t>A</a:t>
                    </a:r>
                    <a:endParaRPr lang="ko-KR" altLang="en-US" sz="800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나눔스퀘어 ExtraBold" panose="020B0600000101010101" pitchFamily="50" charset="-127"/>
                      <a:ea typeface="나눔스퀘어 ExtraBold" panose="020B0600000101010101" pitchFamily="50" charset="-127"/>
                    </a:endParaRPr>
                  </a:p>
                </p:txBody>
              </p:sp>
              <p:sp>
                <p:nvSpPr>
                  <p:cNvPr id="114" name="TextBox 113">
                    <a:extLst>
                      <a:ext uri="{FF2B5EF4-FFF2-40B4-BE49-F238E27FC236}">
                        <a16:creationId xmlns:a16="http://schemas.microsoft.com/office/drawing/2014/main" id="{2A8DD4F9-57F9-F055-AFFF-AB63F981A096}"/>
                      </a:ext>
                    </a:extLst>
                  </p:cNvPr>
                  <p:cNvSpPr txBox="1"/>
                  <p:nvPr/>
                </p:nvSpPr>
                <p:spPr>
                  <a:xfrm rot="1417622">
                    <a:off x="10685858" y="2231783"/>
                    <a:ext cx="261600" cy="342947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ctr">
                    <a:spAutoFit/>
                  </a:bodyPr>
                  <a:lstStyle/>
                  <a:p>
                    <a:r>
                      <a:rPr lang="en-US" altLang="ko-KR" sz="8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rPr>
                      <a:t>B</a:t>
                    </a:r>
                    <a:endParaRPr lang="ko-KR" altLang="en-US" sz="800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나눔스퀘어 ExtraBold" panose="020B0600000101010101" pitchFamily="50" charset="-127"/>
                      <a:ea typeface="나눔스퀘어 ExtraBold" panose="020B0600000101010101" pitchFamily="50" charset="-127"/>
                    </a:endParaRPr>
                  </a:p>
                </p:txBody>
              </p:sp>
              <p:sp>
                <p:nvSpPr>
                  <p:cNvPr id="115" name="TextBox 114">
                    <a:extLst>
                      <a:ext uri="{FF2B5EF4-FFF2-40B4-BE49-F238E27FC236}">
                        <a16:creationId xmlns:a16="http://schemas.microsoft.com/office/drawing/2014/main" id="{2C748F96-59F5-5797-8E26-06BCDA1F8206}"/>
                      </a:ext>
                    </a:extLst>
                  </p:cNvPr>
                  <p:cNvSpPr txBox="1"/>
                  <p:nvPr/>
                </p:nvSpPr>
                <p:spPr>
                  <a:xfrm rot="20882748">
                    <a:off x="10273066" y="2417481"/>
                    <a:ext cx="261600" cy="342947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ctr">
                    <a:spAutoFit/>
                  </a:bodyPr>
                  <a:lstStyle/>
                  <a:p>
                    <a:r>
                      <a:rPr lang="en-US" altLang="ko-KR" sz="8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rPr>
                      <a:t>C</a:t>
                    </a:r>
                    <a:endParaRPr lang="ko-KR" altLang="en-US" sz="800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나눔스퀘어 ExtraBold" panose="020B0600000101010101" pitchFamily="50" charset="-127"/>
                      <a:ea typeface="나눔스퀘어 ExtraBold" panose="020B0600000101010101" pitchFamily="50" charset="-127"/>
                    </a:endParaRPr>
                  </a:p>
                </p:txBody>
              </p:sp>
            </p:grpSp>
            <p:grpSp>
              <p:nvGrpSpPr>
                <p:cNvPr id="74" name="그룹 73">
                  <a:extLst>
                    <a:ext uri="{FF2B5EF4-FFF2-40B4-BE49-F238E27FC236}">
                      <a16:creationId xmlns:a16="http://schemas.microsoft.com/office/drawing/2014/main" id="{079137C6-D670-72BF-CDB5-8214BD9E6654}"/>
                    </a:ext>
                  </a:extLst>
                </p:cNvPr>
                <p:cNvGrpSpPr/>
                <p:nvPr/>
              </p:nvGrpSpPr>
              <p:grpSpPr>
                <a:xfrm>
                  <a:off x="8625275" y="2708194"/>
                  <a:ext cx="3070354" cy="482918"/>
                  <a:chOff x="8625275" y="2708194"/>
                  <a:chExt cx="3070354" cy="482918"/>
                </a:xfrm>
              </p:grpSpPr>
              <p:pic>
                <p:nvPicPr>
                  <p:cNvPr id="75" name="Picture 12">
                    <a:extLst>
                      <a:ext uri="{FF2B5EF4-FFF2-40B4-BE49-F238E27FC236}">
                        <a16:creationId xmlns:a16="http://schemas.microsoft.com/office/drawing/2014/main" id="{D985BA41-9423-9E49-56FD-B98C32129DF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0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28237"/>
                  <a:stretch/>
                </p:blipFill>
                <p:spPr bwMode="auto">
                  <a:xfrm>
                    <a:off x="8625275" y="2708194"/>
                    <a:ext cx="672937" cy="482918"/>
                  </a:xfrm>
                  <a:prstGeom prst="rect">
                    <a:avLst/>
                  </a:prstGeom>
                  <a:noFill/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76" name="Picture 12">
                    <a:extLst>
                      <a:ext uri="{FF2B5EF4-FFF2-40B4-BE49-F238E27FC236}">
                        <a16:creationId xmlns:a16="http://schemas.microsoft.com/office/drawing/2014/main" id="{5B902537-701B-A31D-81B0-7F8DECF37C6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0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28237"/>
                  <a:stretch/>
                </p:blipFill>
                <p:spPr bwMode="auto">
                  <a:xfrm>
                    <a:off x="9424414" y="2708194"/>
                    <a:ext cx="672937" cy="482918"/>
                  </a:xfrm>
                  <a:prstGeom prst="rect">
                    <a:avLst/>
                  </a:prstGeom>
                  <a:noFill/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77" name="Picture 12">
                    <a:extLst>
                      <a:ext uri="{FF2B5EF4-FFF2-40B4-BE49-F238E27FC236}">
                        <a16:creationId xmlns:a16="http://schemas.microsoft.com/office/drawing/2014/main" id="{EC0D047C-18A2-1A64-7B91-B56676E8CA5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0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28237"/>
                  <a:stretch/>
                </p:blipFill>
                <p:spPr bwMode="auto">
                  <a:xfrm>
                    <a:off x="11022692" y="2708194"/>
                    <a:ext cx="672937" cy="482918"/>
                  </a:xfrm>
                  <a:prstGeom prst="rect">
                    <a:avLst/>
                  </a:prstGeom>
                  <a:noFill/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78" name="Picture 12">
                    <a:extLst>
                      <a:ext uri="{FF2B5EF4-FFF2-40B4-BE49-F238E27FC236}">
                        <a16:creationId xmlns:a16="http://schemas.microsoft.com/office/drawing/2014/main" id="{D80FAC9E-AED1-8C2E-6671-BCF2BC5F76E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0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28237"/>
                  <a:stretch/>
                </p:blipFill>
                <p:spPr bwMode="auto">
                  <a:xfrm>
                    <a:off x="10223553" y="2708194"/>
                    <a:ext cx="672937" cy="482918"/>
                  </a:xfrm>
                  <a:prstGeom prst="rect">
                    <a:avLst/>
                  </a:prstGeom>
                  <a:noFill/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</p:grp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B9A6A578-579A-039F-E067-77CED16D6E55}"/>
                  </a:ext>
                </a:extLst>
              </p:cNvPr>
              <p:cNvSpPr txBox="1"/>
              <p:nvPr/>
            </p:nvSpPr>
            <p:spPr>
              <a:xfrm>
                <a:off x="9406524" y="3022362"/>
                <a:ext cx="712622" cy="318451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ko-KR" altLang="en-US" sz="7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표</a:t>
                </a: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2E27DFAE-0931-4B12-9D0E-4863F1910B8D}"/>
                  </a:ext>
                </a:extLst>
              </p:cNvPr>
              <p:cNvSpPr txBox="1"/>
              <p:nvPr/>
            </p:nvSpPr>
            <p:spPr>
              <a:xfrm>
                <a:off x="10243543" y="3003995"/>
                <a:ext cx="712622" cy="31845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ko-KR" altLang="en-US" sz="7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텍스트</a:t>
                </a:r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009C2249-694F-3EE4-DC64-C1500622C481}"/>
                  </a:ext>
                </a:extLst>
              </p:cNvPr>
              <p:cNvSpPr txBox="1"/>
              <p:nvPr/>
            </p:nvSpPr>
            <p:spPr>
              <a:xfrm>
                <a:off x="8673728" y="3022363"/>
                <a:ext cx="712622" cy="31845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ko-KR" altLang="en-US" sz="7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차트</a:t>
                </a:r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4DA4A40B-3784-AB94-F607-DF6152BDE3CD}"/>
                  </a:ext>
                </a:extLst>
              </p:cNvPr>
              <p:cNvSpPr txBox="1"/>
              <p:nvPr/>
            </p:nvSpPr>
            <p:spPr>
              <a:xfrm>
                <a:off x="11047908" y="3013170"/>
                <a:ext cx="712622" cy="31845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ko-KR" altLang="en-US" sz="7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이미지</a:t>
                </a:r>
              </a:p>
            </p:txBody>
          </p:sp>
        </p:grpSp>
        <p:pic>
          <p:nvPicPr>
            <p:cNvPr id="64" name="Picture 8">
              <a:extLst>
                <a:ext uri="{FF2B5EF4-FFF2-40B4-BE49-F238E27FC236}">
                  <a16:creationId xmlns:a16="http://schemas.microsoft.com/office/drawing/2014/main" id="{3439AE43-C730-C820-81BF-DC3CC7FF9D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9601023">
              <a:off x="5797866" y="2808541"/>
              <a:ext cx="682983" cy="682983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091568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Group 134"/>
          <p:cNvGraphicFramePr>
            <a:graphicFrameLocks noGrp="1"/>
          </p:cNvGraphicFramePr>
          <p:nvPr/>
        </p:nvGraphicFramePr>
        <p:xfrm>
          <a:off x="10079793" y="1215900"/>
          <a:ext cx="3342054" cy="1299042"/>
        </p:xfrm>
        <a:graphic>
          <a:graphicData uri="http://schemas.openxmlformats.org/drawingml/2006/table">
            <a:tbl>
              <a:tblPr/>
              <a:tblGrid>
                <a:gridCol w="4360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0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893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</a:p>
                  </a:txBody>
                  <a:tcPr marL="28131" marR="28131" marT="24571" marB="24571" anchor="ctr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내용</a:t>
                      </a:r>
                      <a:endParaRPr lang="en-US" altLang="ko-KR" sz="900" b="1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: 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내용</a:t>
                      </a:r>
                      <a:endParaRPr lang="en-US" altLang="ko-KR" sz="900" b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2000" marR="72000" marT="46792" marB="46792" horzOverflow="overflow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2295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특이사항</a:t>
                      </a:r>
                    </a:p>
                  </a:txBody>
                  <a:tcPr marL="28131" marR="28131" marT="24571" marB="24571" anchor="ctr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8843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900" b="1" kern="1200" dirty="0">
                        <a:solidFill>
                          <a:srgbClr val="FF000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28131" marR="28131" marT="24571" marB="2457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9" name="직사각형 48"/>
          <p:cNvSpPr/>
          <p:nvPr/>
        </p:nvSpPr>
        <p:spPr bwMode="auto">
          <a:xfrm>
            <a:off x="-1" y="1492993"/>
            <a:ext cx="10077295" cy="1127420"/>
          </a:xfrm>
          <a:prstGeom prst="rect">
            <a:avLst/>
          </a:prstGeom>
          <a:pattFill prst="ltDnDiag">
            <a:fgClr>
              <a:schemeClr val="bg1">
                <a:lumMod val="85000"/>
              </a:schemeClr>
            </a:fgClr>
            <a:bgClr>
              <a:schemeClr val="bg1"/>
            </a:bgClr>
          </a:patt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endParaRPr lang="ko-KR" altLang="ko-KR" sz="1200">
              <a:solidFill>
                <a:srgbClr val="996633"/>
              </a:solidFill>
            </a:endParaRPr>
          </a:p>
        </p:txBody>
      </p:sp>
      <p:sp>
        <p:nvSpPr>
          <p:cNvPr id="108" name="직사각형 107"/>
          <p:cNvSpPr/>
          <p:nvPr/>
        </p:nvSpPr>
        <p:spPr>
          <a:xfrm>
            <a:off x="0" y="7088620"/>
            <a:ext cx="10077295" cy="203200"/>
          </a:xfrm>
          <a:prstGeom prst="rect">
            <a:avLst/>
          </a:prstGeom>
          <a:solidFill>
            <a:schemeClr val="tx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dirty="0" err="1">
                <a:solidFill>
                  <a:schemeClr val="bg1"/>
                </a:solidFill>
                <a:latin typeface="+mn-ea"/>
              </a:rPr>
              <a:t>다음페이지</a:t>
            </a:r>
            <a:r>
              <a:rPr lang="ko-KR" altLang="en-US" sz="1000" dirty="0">
                <a:solidFill>
                  <a:schemeClr val="bg1"/>
                </a:solidFill>
                <a:latin typeface="+mn-ea"/>
              </a:rPr>
              <a:t> 계속▼</a:t>
            </a:r>
          </a:p>
        </p:txBody>
      </p:sp>
      <p:sp>
        <p:nvSpPr>
          <p:cNvPr id="25" name="Rectangle 750">
            <a:extLst>
              <a:ext uri="{FF2B5EF4-FFF2-40B4-BE49-F238E27FC236}">
                <a16:creationId xmlns:a16="http://schemas.microsoft.com/office/drawing/2014/main" id="{76AC9248-3C9E-A145-AA72-D2BBB5268B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72532" y="935585"/>
            <a:ext cx="3367243" cy="275184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algn="ctr">
            <a:noFill/>
            <a:miter lim="800000"/>
            <a:headEnd/>
            <a:tailEnd/>
          </a:ln>
          <a:effectLst/>
        </p:spPr>
        <p:txBody>
          <a:bodyPr wrap="none" lIns="129616" tIns="64808" rIns="129616" bIns="64808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100" b="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Description</a:t>
            </a:r>
            <a:endParaRPr kumimoji="0" lang="ko-KR" altLang="ko-KR" sz="1100" b="0" kern="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  <p:cxnSp>
        <p:nvCxnSpPr>
          <p:cNvPr id="26" name="직선 연결선 9">
            <a:extLst>
              <a:ext uri="{FF2B5EF4-FFF2-40B4-BE49-F238E27FC236}">
                <a16:creationId xmlns:a16="http://schemas.microsoft.com/office/drawing/2014/main" id="{F159784A-31EC-0F44-AA1C-FEE672A6ADDB}"/>
              </a:ext>
            </a:extLst>
          </p:cNvPr>
          <p:cNvCxnSpPr/>
          <p:nvPr/>
        </p:nvCxnSpPr>
        <p:spPr>
          <a:xfrm>
            <a:off x="10072532" y="1198463"/>
            <a:ext cx="3367243" cy="0"/>
          </a:xfrm>
          <a:prstGeom prst="line">
            <a:avLst/>
          </a:prstGeom>
          <a:noFill/>
          <a:ln w="3175">
            <a:solidFill>
              <a:schemeClr val="tx1">
                <a:lumMod val="95000"/>
                <a:lumOff val="5000"/>
              </a:schemeClr>
            </a:solidFill>
            <a:prstDash val="sysDot"/>
            <a:round/>
            <a:headEnd/>
            <a:tailEnd/>
          </a:ln>
          <a:effectLst/>
        </p:spPr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693299B-BCDD-A241-9DB5-E221698663E9}"/>
              </a:ext>
            </a:extLst>
          </p:cNvPr>
          <p:cNvSpPr/>
          <p:nvPr/>
        </p:nvSpPr>
        <p:spPr>
          <a:xfrm>
            <a:off x="1976" y="1716"/>
            <a:ext cx="13437800" cy="938816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algn="ctr">
            <a:noFill/>
            <a:miter lim="800000"/>
            <a:headEnd/>
            <a:tailEnd/>
          </a:ln>
          <a:effectLst/>
        </p:spPr>
        <p:txBody>
          <a:bodyPr wrap="none" lIns="129616" tIns="64808" rIns="129616" bIns="64808" anchor="ctr"/>
          <a:lstStyle/>
          <a:p>
            <a:pPr lvl="0" algn="ctr" fontAlgn="auto" latinLnBrk="0">
              <a:spcBef>
                <a:spcPts val="0"/>
              </a:spcBef>
              <a:spcAft>
                <a:spcPts val="0"/>
              </a:spcAft>
            </a:pPr>
            <a:endParaRPr kumimoji="0" lang="ko-KR" altLang="en-US" sz="1300" b="0" kern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CFB3AD9E-50C6-4144-994E-BBC17D8F6C47}"/>
              </a:ext>
            </a:extLst>
          </p:cNvPr>
          <p:cNvSpPr/>
          <p:nvPr/>
        </p:nvSpPr>
        <p:spPr>
          <a:xfrm>
            <a:off x="949693" y="157464"/>
            <a:ext cx="2874613" cy="27751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616" tIns="64808" rIns="129616" bIns="64808" rtlCol="0" anchor="ctr"/>
          <a:lstStyle/>
          <a:p>
            <a:pPr algn="ctr"/>
            <a:endParaRPr lang="ko-KR" altLang="en-US"/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D0A0D5B5-A7A9-EC45-80C3-DB92AA2E4D26}"/>
              </a:ext>
            </a:extLst>
          </p:cNvPr>
          <p:cNvSpPr/>
          <p:nvPr/>
        </p:nvSpPr>
        <p:spPr>
          <a:xfrm>
            <a:off x="949688" y="504254"/>
            <a:ext cx="7787912" cy="29803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616" tIns="64808" rIns="129616" bIns="64808" rtlCol="0" anchor="ctr"/>
          <a:lstStyle/>
          <a:p>
            <a:pPr algn="ctr"/>
            <a:endParaRPr lang="ko-KR" altLang="en-US"/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0D520F9C-A43E-EB4D-8203-E34E393741A4}"/>
              </a:ext>
            </a:extLst>
          </p:cNvPr>
          <p:cNvSpPr/>
          <p:nvPr/>
        </p:nvSpPr>
        <p:spPr>
          <a:xfrm>
            <a:off x="4849337" y="151131"/>
            <a:ext cx="3888263" cy="296011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616" tIns="64808" rIns="129616" bIns="64808"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B96C48E-831B-2047-BED5-28D5F72C6689}"/>
              </a:ext>
            </a:extLst>
          </p:cNvPr>
          <p:cNvSpPr txBox="1"/>
          <p:nvPr/>
        </p:nvSpPr>
        <p:spPr>
          <a:xfrm>
            <a:off x="-63130" y="212525"/>
            <a:ext cx="1012820" cy="1680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rtl="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1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Verdana" pitchFamily="34" charset="0"/>
              </a:rPr>
              <a:t>화면코드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4124BCF-0792-F94F-AFB9-FDE36E14F42A}"/>
              </a:ext>
            </a:extLst>
          </p:cNvPr>
          <p:cNvSpPr txBox="1"/>
          <p:nvPr/>
        </p:nvSpPr>
        <p:spPr>
          <a:xfrm>
            <a:off x="-63130" y="574505"/>
            <a:ext cx="1012820" cy="1680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rtl="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1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Verdana" pitchFamily="34" charset="0"/>
              </a:rPr>
              <a:t>화면 경로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2364BA8-7185-D14F-9DEF-47E1BE85E940}"/>
              </a:ext>
            </a:extLst>
          </p:cNvPr>
          <p:cNvSpPr txBox="1"/>
          <p:nvPr/>
        </p:nvSpPr>
        <p:spPr>
          <a:xfrm>
            <a:off x="3824305" y="207919"/>
            <a:ext cx="1012820" cy="1680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rtl="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1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Verdana" pitchFamily="34" charset="0"/>
              </a:rPr>
              <a:t>페이지 명</a:t>
            </a:r>
          </a:p>
        </p:txBody>
      </p:sp>
      <p:sp>
        <p:nvSpPr>
          <p:cNvPr id="35" name="모서리가 둥근 직사각형 34">
            <a:extLst>
              <a:ext uri="{FF2B5EF4-FFF2-40B4-BE49-F238E27FC236}">
                <a16:creationId xmlns:a16="http://schemas.microsoft.com/office/drawing/2014/main" id="{73B9760F-FB58-8042-B354-72F448CC78FD}"/>
              </a:ext>
            </a:extLst>
          </p:cNvPr>
          <p:cNvSpPr/>
          <p:nvPr/>
        </p:nvSpPr>
        <p:spPr>
          <a:xfrm>
            <a:off x="9552821" y="160569"/>
            <a:ext cx="1362640" cy="27751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616" tIns="64808" rIns="129616" bIns="64808"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271201F-05BC-3B46-B7D0-55701B4AEE36}"/>
              </a:ext>
            </a:extLst>
          </p:cNvPr>
          <p:cNvSpPr txBox="1"/>
          <p:nvPr/>
        </p:nvSpPr>
        <p:spPr>
          <a:xfrm>
            <a:off x="8527787" y="217356"/>
            <a:ext cx="1012820" cy="1680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rtl="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1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Verdana" pitchFamily="34" charset="0"/>
              </a:rPr>
              <a:t>작성자</a:t>
            </a:r>
          </a:p>
        </p:txBody>
      </p:sp>
      <p:sp>
        <p:nvSpPr>
          <p:cNvPr id="37" name="모서리가 둥근 직사각형 36">
            <a:extLst>
              <a:ext uri="{FF2B5EF4-FFF2-40B4-BE49-F238E27FC236}">
                <a16:creationId xmlns:a16="http://schemas.microsoft.com/office/drawing/2014/main" id="{22395640-DAF6-584F-8F1E-B81DAB747A63}"/>
              </a:ext>
            </a:extLst>
          </p:cNvPr>
          <p:cNvSpPr/>
          <p:nvPr/>
        </p:nvSpPr>
        <p:spPr>
          <a:xfrm>
            <a:off x="11917826" y="162622"/>
            <a:ext cx="1362640" cy="27751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616" tIns="64808" rIns="129616" bIns="64808"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DE5321C-4355-C147-A30D-37C1437EC817}"/>
              </a:ext>
            </a:extLst>
          </p:cNvPr>
          <p:cNvSpPr txBox="1"/>
          <p:nvPr/>
        </p:nvSpPr>
        <p:spPr>
          <a:xfrm>
            <a:off x="10892793" y="219409"/>
            <a:ext cx="1012820" cy="1680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rtl="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1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Verdana" pitchFamily="34" charset="0"/>
              </a:rPr>
              <a:t>작성일</a:t>
            </a:r>
          </a:p>
        </p:txBody>
      </p:sp>
      <p:sp>
        <p:nvSpPr>
          <p:cNvPr id="39" name="모서리가 둥근 직사각형 38">
            <a:extLst>
              <a:ext uri="{FF2B5EF4-FFF2-40B4-BE49-F238E27FC236}">
                <a16:creationId xmlns:a16="http://schemas.microsoft.com/office/drawing/2014/main" id="{B6D052B9-9E99-1043-B2AC-5941CDC9C66A}"/>
              </a:ext>
            </a:extLst>
          </p:cNvPr>
          <p:cNvSpPr/>
          <p:nvPr/>
        </p:nvSpPr>
        <p:spPr>
          <a:xfrm>
            <a:off x="9555435" y="524770"/>
            <a:ext cx="1362640" cy="27751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616" tIns="64808" rIns="129616" bIns="64808"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CCE9C47-932D-BD4C-8FA6-8CB74F1745E6}"/>
              </a:ext>
            </a:extLst>
          </p:cNvPr>
          <p:cNvSpPr txBox="1"/>
          <p:nvPr/>
        </p:nvSpPr>
        <p:spPr>
          <a:xfrm>
            <a:off x="8530402" y="581557"/>
            <a:ext cx="1012820" cy="1680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rtl="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1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Verdana" pitchFamily="34" charset="0"/>
              </a:rPr>
              <a:t>버전</a:t>
            </a:r>
          </a:p>
        </p:txBody>
      </p: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0B4B3F21-3893-FD4F-B50F-534049867C88}"/>
              </a:ext>
            </a:extLst>
          </p:cNvPr>
          <p:cNvSpPr/>
          <p:nvPr/>
        </p:nvSpPr>
        <p:spPr>
          <a:xfrm>
            <a:off x="11918683" y="528653"/>
            <a:ext cx="1362640" cy="27751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616" tIns="64808" rIns="129616" bIns="64808"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478C47E-617B-B949-8E22-719BE7D25422}"/>
              </a:ext>
            </a:extLst>
          </p:cNvPr>
          <p:cNvSpPr txBox="1"/>
          <p:nvPr/>
        </p:nvSpPr>
        <p:spPr>
          <a:xfrm>
            <a:off x="10893649" y="585441"/>
            <a:ext cx="1012820" cy="1680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rtl="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1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Verdana" pitchFamily="34" charset="0"/>
              </a:rPr>
              <a:t>P.NO</a:t>
            </a:r>
            <a:endParaRPr kumimoji="1" lang="ko-KR" altLang="en-US" sz="1100" b="1" kern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  <a:cs typeface="Verdana" pitchFamily="34" charset="0"/>
            </a:endParaRPr>
          </a:p>
        </p:txBody>
      </p:sp>
      <p:cxnSp>
        <p:nvCxnSpPr>
          <p:cNvPr id="44" name="직선 연결선 26">
            <a:extLst>
              <a:ext uri="{FF2B5EF4-FFF2-40B4-BE49-F238E27FC236}">
                <a16:creationId xmlns:a16="http://schemas.microsoft.com/office/drawing/2014/main" id="{96FBDF73-A5FD-4A4C-891B-06312F134183}"/>
              </a:ext>
            </a:extLst>
          </p:cNvPr>
          <p:cNvCxnSpPr/>
          <p:nvPr/>
        </p:nvCxnSpPr>
        <p:spPr>
          <a:xfrm>
            <a:off x="0" y="938816"/>
            <a:ext cx="13439775" cy="1716"/>
          </a:xfrm>
          <a:prstGeom prst="line">
            <a:avLst/>
          </a:prstGeom>
          <a:noFill/>
          <a:ln w="3175">
            <a:solidFill>
              <a:schemeClr val="bg1">
                <a:lumMod val="75000"/>
              </a:schemeClr>
            </a:solidFill>
            <a:prstDash val="solid"/>
            <a:round/>
            <a:headEnd/>
            <a:tailEnd/>
          </a:ln>
          <a:effectLst/>
        </p:spPr>
      </p:cxnSp>
      <p:sp>
        <p:nvSpPr>
          <p:cNvPr id="45" name="Text Box 8">
            <a:extLst>
              <a:ext uri="{FF2B5EF4-FFF2-40B4-BE49-F238E27FC236}">
                <a16:creationId xmlns:a16="http://schemas.microsoft.com/office/drawing/2014/main" id="{9F1C61DA-9264-6243-8E9F-3618E428A0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30896" y="530960"/>
            <a:ext cx="1350427" cy="275211"/>
          </a:xfrm>
          <a:prstGeom prst="rect">
            <a:avLst/>
          </a:prstGeom>
          <a:noFill/>
          <a:ln w="9525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</p:spPr>
        <p:txBody>
          <a:bodyPr wrap="none" lIns="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fld id="{95C22FB1-9964-4BFB-A0F7-104B1268D904}" type="slidenum">
              <a:rPr kumimoji="0" lang="en-US" altLang="ko-KR" sz="1100" b="1">
                <a:latin typeface="Verdana" pitchFamily="34" charset="0"/>
              </a:rPr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t>14</a:t>
            </a:fld>
            <a:endParaRPr kumimoji="0" lang="en-US" altLang="ko-KR" sz="1100" b="1" dirty="0">
              <a:latin typeface="Verdana" pitchFamily="34" charset="0"/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8E9AA351-D78D-864C-B971-85694C5B4B99}"/>
              </a:ext>
            </a:extLst>
          </p:cNvPr>
          <p:cNvCxnSpPr/>
          <p:nvPr/>
        </p:nvCxnSpPr>
        <p:spPr>
          <a:xfrm>
            <a:off x="10072532" y="935585"/>
            <a:ext cx="0" cy="6335792"/>
          </a:xfrm>
          <a:prstGeom prst="straightConnector1">
            <a:avLst/>
          </a:prstGeom>
          <a:noFill/>
          <a:ln w="3175">
            <a:solidFill>
              <a:schemeClr val="tx1">
                <a:lumMod val="95000"/>
                <a:lumOff val="5000"/>
              </a:schemeClr>
            </a:solidFill>
            <a:prstDash val="sysDot"/>
            <a:round/>
            <a:headEnd/>
            <a:tailEnd/>
          </a:ln>
          <a:effectLst/>
        </p:spPr>
      </p:cxnSp>
      <p:sp>
        <p:nvSpPr>
          <p:cNvPr id="47" name="제목 1">
            <a:extLst>
              <a:ext uri="{FF2B5EF4-FFF2-40B4-BE49-F238E27FC236}">
                <a16:creationId xmlns:a16="http://schemas.microsoft.com/office/drawing/2014/main" id="{E7A1B631-041C-F24D-9E69-FDC52DBEFB5D}"/>
              </a:ext>
            </a:extLst>
          </p:cNvPr>
          <p:cNvSpPr txBox="1">
            <a:spLocks/>
          </p:cNvSpPr>
          <p:nvPr/>
        </p:nvSpPr>
        <p:spPr>
          <a:xfrm>
            <a:off x="4855139" y="135819"/>
            <a:ext cx="2814638" cy="323850"/>
          </a:xfrm>
          <a:prstGeom prst="rect">
            <a:avLst/>
          </a:prstGeom>
        </p:spPr>
        <p:txBody>
          <a:bodyPr anchor="ctr"/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altLang="ko-KR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SuperOffice</a:t>
            </a:r>
            <a:r>
              <a: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주요 기능</a:t>
            </a:r>
            <a:endParaRPr lang="en-US" altLang="ko-KR" sz="1000" dirty="0">
              <a:solidFill>
                <a:schemeClr val="tx1">
                  <a:lumMod val="95000"/>
                  <a:lumOff val="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1" name="제목 1">
            <a:extLst>
              <a:ext uri="{FF2B5EF4-FFF2-40B4-BE49-F238E27FC236}">
                <a16:creationId xmlns:a16="http://schemas.microsoft.com/office/drawing/2014/main" id="{1B3DB821-9622-DD44-B11C-061B5CFB4FAB}"/>
              </a:ext>
            </a:extLst>
          </p:cNvPr>
          <p:cNvSpPr txBox="1">
            <a:spLocks/>
          </p:cNvSpPr>
          <p:nvPr/>
        </p:nvSpPr>
        <p:spPr>
          <a:xfrm>
            <a:off x="961564" y="489296"/>
            <a:ext cx="7760048" cy="323850"/>
          </a:xfrm>
          <a:prstGeom prst="rect">
            <a:avLst/>
          </a:prstGeom>
        </p:spPr>
        <p:txBody>
          <a:bodyPr anchor="ctr"/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000" dirty="0"/>
              <a:t>PRODUCT – </a:t>
            </a:r>
            <a:r>
              <a:rPr lang="en-US" altLang="ko-KR" sz="1000" dirty="0" err="1"/>
              <a:t>SuperOffice</a:t>
            </a:r>
            <a:r>
              <a:rPr lang="en-US" altLang="ko-KR" sz="1000" dirty="0"/>
              <a:t>-</a:t>
            </a:r>
            <a:r>
              <a:rPr lang="ko-KR" altLang="en-US" sz="1000" dirty="0"/>
              <a:t>제품 소개</a:t>
            </a:r>
            <a:endParaRPr lang="ko-KR" altLang="en-US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5535568" y="4185348"/>
            <a:ext cx="4205578" cy="13433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디바이스 플랫폼 종속성 해결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운영체제</a:t>
            </a:r>
            <a:r>
              <a:rPr lang="en-US" altLang="ko-KR" sz="1400" dirty="0">
                <a:latin typeface="+mn-ea"/>
              </a:rPr>
              <a:t>(OS) </a:t>
            </a:r>
            <a:r>
              <a:rPr lang="ko-KR" altLang="en-US" sz="1400" dirty="0">
                <a:latin typeface="+mn-ea"/>
              </a:rPr>
              <a:t>종속성 해결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클라우드형 및 구축형 환경 제공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고객사 환경에 유연한 커스터마이징 제공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823351B-E5AD-2BE4-BD9D-9704E4ED9622}"/>
              </a:ext>
            </a:extLst>
          </p:cNvPr>
          <p:cNvSpPr txBox="1"/>
          <p:nvPr/>
        </p:nvSpPr>
        <p:spPr>
          <a:xfrm>
            <a:off x="3910724" y="1898040"/>
            <a:ext cx="2603372" cy="384097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>
              <a:defRPr sz="1200">
                <a:solidFill>
                  <a:srgbClr val="996633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lvl="0" algn="ctr"/>
            <a:r>
              <a:rPr lang="en-US" altLang="ko-KR" sz="16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SuperOffice</a:t>
            </a:r>
            <a:r>
              <a:rPr lang="en-US" altLang="ko-KR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주요 기능</a:t>
            </a:r>
            <a:endParaRPr lang="en-US" altLang="ko-KR" sz="1600" b="1" dirty="0">
              <a:solidFill>
                <a:schemeClr val="tx1">
                  <a:lumMod val="95000"/>
                  <a:lumOff val="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86043" y="2879694"/>
            <a:ext cx="7700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커스터마이징 가능한 유연한 사용환경</a:t>
            </a:r>
          </a:p>
        </p:txBody>
      </p:sp>
      <p:pic>
        <p:nvPicPr>
          <p:cNvPr id="48" name="image15.png">
            <a:extLst>
              <a:ext uri="{FF2B5EF4-FFF2-40B4-BE49-F238E27FC236}">
                <a16:creationId xmlns:a16="http://schemas.microsoft.com/office/drawing/2014/main" id="{833C9332-2C4A-2EE4-274C-3E8B2AB7C2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187" y="3433660"/>
            <a:ext cx="4086360" cy="34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419337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Group 134"/>
          <p:cNvGraphicFramePr>
            <a:graphicFrameLocks noGrp="1"/>
          </p:cNvGraphicFramePr>
          <p:nvPr/>
        </p:nvGraphicFramePr>
        <p:xfrm>
          <a:off x="10079793" y="1215900"/>
          <a:ext cx="3342054" cy="1299042"/>
        </p:xfrm>
        <a:graphic>
          <a:graphicData uri="http://schemas.openxmlformats.org/drawingml/2006/table">
            <a:tbl>
              <a:tblPr/>
              <a:tblGrid>
                <a:gridCol w="4360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0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893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</a:p>
                  </a:txBody>
                  <a:tcPr marL="28131" marR="28131" marT="24571" marB="24571" anchor="ctr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내용</a:t>
                      </a:r>
                      <a:endParaRPr lang="en-US" altLang="ko-KR" sz="900" b="1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: 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내용</a:t>
                      </a:r>
                      <a:endParaRPr lang="en-US" altLang="ko-KR" sz="900" b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2000" marR="72000" marT="46792" marB="46792" horzOverflow="overflow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2295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특이사항</a:t>
                      </a:r>
                    </a:p>
                  </a:txBody>
                  <a:tcPr marL="28131" marR="28131" marT="24571" marB="24571" anchor="ctr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8843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900" b="1" kern="1200" dirty="0">
                        <a:solidFill>
                          <a:srgbClr val="FF000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28131" marR="28131" marT="24571" marB="2457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9" name="직사각형 48"/>
          <p:cNvSpPr/>
          <p:nvPr/>
        </p:nvSpPr>
        <p:spPr bwMode="auto">
          <a:xfrm>
            <a:off x="-1" y="1492993"/>
            <a:ext cx="10077295" cy="1127420"/>
          </a:xfrm>
          <a:prstGeom prst="rect">
            <a:avLst/>
          </a:prstGeom>
          <a:pattFill prst="ltDnDiag">
            <a:fgClr>
              <a:schemeClr val="bg1">
                <a:lumMod val="85000"/>
              </a:schemeClr>
            </a:fgClr>
            <a:bgClr>
              <a:schemeClr val="bg1"/>
            </a:bgClr>
          </a:patt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endParaRPr lang="ko-KR" altLang="ko-KR" sz="1200">
              <a:solidFill>
                <a:srgbClr val="996633"/>
              </a:solidFill>
            </a:endParaRPr>
          </a:p>
        </p:txBody>
      </p:sp>
      <p:sp>
        <p:nvSpPr>
          <p:cNvPr id="108" name="직사각형 107"/>
          <p:cNvSpPr/>
          <p:nvPr/>
        </p:nvSpPr>
        <p:spPr>
          <a:xfrm>
            <a:off x="0" y="7088620"/>
            <a:ext cx="10077295" cy="203200"/>
          </a:xfrm>
          <a:prstGeom prst="rect">
            <a:avLst/>
          </a:prstGeom>
          <a:solidFill>
            <a:schemeClr val="tx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dirty="0" err="1">
                <a:solidFill>
                  <a:schemeClr val="bg1"/>
                </a:solidFill>
                <a:latin typeface="+mn-ea"/>
              </a:rPr>
              <a:t>다음페이지</a:t>
            </a:r>
            <a:r>
              <a:rPr lang="ko-KR" altLang="en-US" sz="1000" dirty="0">
                <a:solidFill>
                  <a:schemeClr val="bg1"/>
                </a:solidFill>
                <a:latin typeface="+mn-ea"/>
              </a:rPr>
              <a:t> 계속▼</a:t>
            </a:r>
          </a:p>
        </p:txBody>
      </p:sp>
      <p:sp>
        <p:nvSpPr>
          <p:cNvPr id="25" name="Rectangle 750">
            <a:extLst>
              <a:ext uri="{FF2B5EF4-FFF2-40B4-BE49-F238E27FC236}">
                <a16:creationId xmlns:a16="http://schemas.microsoft.com/office/drawing/2014/main" id="{76AC9248-3C9E-A145-AA72-D2BBB5268B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72532" y="935585"/>
            <a:ext cx="3367243" cy="275184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algn="ctr">
            <a:noFill/>
            <a:miter lim="800000"/>
            <a:headEnd/>
            <a:tailEnd/>
          </a:ln>
          <a:effectLst/>
        </p:spPr>
        <p:txBody>
          <a:bodyPr wrap="none" lIns="129616" tIns="64808" rIns="129616" bIns="64808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100" b="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Description</a:t>
            </a:r>
            <a:endParaRPr kumimoji="0" lang="ko-KR" altLang="ko-KR" sz="1100" b="0" kern="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  <p:cxnSp>
        <p:nvCxnSpPr>
          <p:cNvPr id="26" name="직선 연결선 9">
            <a:extLst>
              <a:ext uri="{FF2B5EF4-FFF2-40B4-BE49-F238E27FC236}">
                <a16:creationId xmlns:a16="http://schemas.microsoft.com/office/drawing/2014/main" id="{F159784A-31EC-0F44-AA1C-FEE672A6ADDB}"/>
              </a:ext>
            </a:extLst>
          </p:cNvPr>
          <p:cNvCxnSpPr/>
          <p:nvPr/>
        </p:nvCxnSpPr>
        <p:spPr>
          <a:xfrm>
            <a:off x="10072532" y="1198463"/>
            <a:ext cx="3367243" cy="0"/>
          </a:xfrm>
          <a:prstGeom prst="line">
            <a:avLst/>
          </a:prstGeom>
          <a:noFill/>
          <a:ln w="3175">
            <a:solidFill>
              <a:schemeClr val="tx1">
                <a:lumMod val="95000"/>
                <a:lumOff val="5000"/>
              </a:schemeClr>
            </a:solidFill>
            <a:prstDash val="sysDot"/>
            <a:round/>
            <a:headEnd/>
            <a:tailEnd/>
          </a:ln>
          <a:effectLst/>
        </p:spPr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693299B-BCDD-A241-9DB5-E221698663E9}"/>
              </a:ext>
            </a:extLst>
          </p:cNvPr>
          <p:cNvSpPr/>
          <p:nvPr/>
        </p:nvSpPr>
        <p:spPr>
          <a:xfrm>
            <a:off x="1976" y="1716"/>
            <a:ext cx="13437800" cy="938816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algn="ctr">
            <a:noFill/>
            <a:miter lim="800000"/>
            <a:headEnd/>
            <a:tailEnd/>
          </a:ln>
          <a:effectLst/>
        </p:spPr>
        <p:txBody>
          <a:bodyPr wrap="none" lIns="129616" tIns="64808" rIns="129616" bIns="64808" anchor="ctr"/>
          <a:lstStyle/>
          <a:p>
            <a:pPr lvl="0" algn="ctr" fontAlgn="auto" latinLnBrk="0">
              <a:spcBef>
                <a:spcPts val="0"/>
              </a:spcBef>
              <a:spcAft>
                <a:spcPts val="0"/>
              </a:spcAft>
            </a:pPr>
            <a:endParaRPr kumimoji="0" lang="ko-KR" altLang="en-US" sz="1300" b="0" kern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CFB3AD9E-50C6-4144-994E-BBC17D8F6C47}"/>
              </a:ext>
            </a:extLst>
          </p:cNvPr>
          <p:cNvSpPr/>
          <p:nvPr/>
        </p:nvSpPr>
        <p:spPr>
          <a:xfrm>
            <a:off x="949693" y="157464"/>
            <a:ext cx="2874613" cy="27751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616" tIns="64808" rIns="129616" bIns="64808" rtlCol="0" anchor="ctr"/>
          <a:lstStyle/>
          <a:p>
            <a:pPr algn="ctr"/>
            <a:endParaRPr lang="ko-KR" altLang="en-US"/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D0A0D5B5-A7A9-EC45-80C3-DB92AA2E4D26}"/>
              </a:ext>
            </a:extLst>
          </p:cNvPr>
          <p:cNvSpPr/>
          <p:nvPr/>
        </p:nvSpPr>
        <p:spPr>
          <a:xfrm>
            <a:off x="949688" y="504254"/>
            <a:ext cx="7787912" cy="29803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616" tIns="64808" rIns="129616" bIns="64808" rtlCol="0" anchor="ctr"/>
          <a:lstStyle/>
          <a:p>
            <a:pPr algn="ctr"/>
            <a:endParaRPr lang="ko-KR" altLang="en-US"/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0D520F9C-A43E-EB4D-8203-E34E393741A4}"/>
              </a:ext>
            </a:extLst>
          </p:cNvPr>
          <p:cNvSpPr/>
          <p:nvPr/>
        </p:nvSpPr>
        <p:spPr>
          <a:xfrm>
            <a:off x="4849337" y="151131"/>
            <a:ext cx="3888263" cy="296011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616" tIns="64808" rIns="129616" bIns="64808"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B96C48E-831B-2047-BED5-28D5F72C6689}"/>
              </a:ext>
            </a:extLst>
          </p:cNvPr>
          <p:cNvSpPr txBox="1"/>
          <p:nvPr/>
        </p:nvSpPr>
        <p:spPr>
          <a:xfrm>
            <a:off x="-63130" y="212525"/>
            <a:ext cx="1012820" cy="1680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rtl="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1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Verdana" pitchFamily="34" charset="0"/>
              </a:rPr>
              <a:t>화면코드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4124BCF-0792-F94F-AFB9-FDE36E14F42A}"/>
              </a:ext>
            </a:extLst>
          </p:cNvPr>
          <p:cNvSpPr txBox="1"/>
          <p:nvPr/>
        </p:nvSpPr>
        <p:spPr>
          <a:xfrm>
            <a:off x="-63130" y="574505"/>
            <a:ext cx="1012820" cy="1680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rtl="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1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Verdana" pitchFamily="34" charset="0"/>
              </a:rPr>
              <a:t>화면 경로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2364BA8-7185-D14F-9DEF-47E1BE85E940}"/>
              </a:ext>
            </a:extLst>
          </p:cNvPr>
          <p:cNvSpPr txBox="1"/>
          <p:nvPr/>
        </p:nvSpPr>
        <p:spPr>
          <a:xfrm>
            <a:off x="3824305" y="207919"/>
            <a:ext cx="1012820" cy="1680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rtl="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1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Verdana" pitchFamily="34" charset="0"/>
              </a:rPr>
              <a:t>페이지 명</a:t>
            </a:r>
          </a:p>
        </p:txBody>
      </p:sp>
      <p:sp>
        <p:nvSpPr>
          <p:cNvPr id="35" name="모서리가 둥근 직사각형 34">
            <a:extLst>
              <a:ext uri="{FF2B5EF4-FFF2-40B4-BE49-F238E27FC236}">
                <a16:creationId xmlns:a16="http://schemas.microsoft.com/office/drawing/2014/main" id="{73B9760F-FB58-8042-B354-72F448CC78FD}"/>
              </a:ext>
            </a:extLst>
          </p:cNvPr>
          <p:cNvSpPr/>
          <p:nvPr/>
        </p:nvSpPr>
        <p:spPr>
          <a:xfrm>
            <a:off x="9552821" y="160569"/>
            <a:ext cx="1362640" cy="27751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616" tIns="64808" rIns="129616" bIns="64808"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271201F-05BC-3B46-B7D0-55701B4AEE36}"/>
              </a:ext>
            </a:extLst>
          </p:cNvPr>
          <p:cNvSpPr txBox="1"/>
          <p:nvPr/>
        </p:nvSpPr>
        <p:spPr>
          <a:xfrm>
            <a:off x="8527787" y="217356"/>
            <a:ext cx="1012820" cy="1680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rtl="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1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Verdana" pitchFamily="34" charset="0"/>
              </a:rPr>
              <a:t>작성자</a:t>
            </a:r>
          </a:p>
        </p:txBody>
      </p:sp>
      <p:sp>
        <p:nvSpPr>
          <p:cNvPr id="37" name="모서리가 둥근 직사각형 36">
            <a:extLst>
              <a:ext uri="{FF2B5EF4-FFF2-40B4-BE49-F238E27FC236}">
                <a16:creationId xmlns:a16="http://schemas.microsoft.com/office/drawing/2014/main" id="{22395640-DAF6-584F-8F1E-B81DAB747A63}"/>
              </a:ext>
            </a:extLst>
          </p:cNvPr>
          <p:cNvSpPr/>
          <p:nvPr/>
        </p:nvSpPr>
        <p:spPr>
          <a:xfrm>
            <a:off x="11917826" y="162622"/>
            <a:ext cx="1362640" cy="27751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616" tIns="64808" rIns="129616" bIns="64808"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DE5321C-4355-C147-A30D-37C1437EC817}"/>
              </a:ext>
            </a:extLst>
          </p:cNvPr>
          <p:cNvSpPr txBox="1"/>
          <p:nvPr/>
        </p:nvSpPr>
        <p:spPr>
          <a:xfrm>
            <a:off x="10892793" y="219409"/>
            <a:ext cx="1012820" cy="1680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rtl="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1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Verdana" pitchFamily="34" charset="0"/>
              </a:rPr>
              <a:t>작성일</a:t>
            </a:r>
          </a:p>
        </p:txBody>
      </p:sp>
      <p:sp>
        <p:nvSpPr>
          <p:cNvPr id="39" name="모서리가 둥근 직사각형 38">
            <a:extLst>
              <a:ext uri="{FF2B5EF4-FFF2-40B4-BE49-F238E27FC236}">
                <a16:creationId xmlns:a16="http://schemas.microsoft.com/office/drawing/2014/main" id="{B6D052B9-9E99-1043-B2AC-5941CDC9C66A}"/>
              </a:ext>
            </a:extLst>
          </p:cNvPr>
          <p:cNvSpPr/>
          <p:nvPr/>
        </p:nvSpPr>
        <p:spPr>
          <a:xfrm>
            <a:off x="9555435" y="524770"/>
            <a:ext cx="1362640" cy="27751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616" tIns="64808" rIns="129616" bIns="64808"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CCE9C47-932D-BD4C-8FA6-8CB74F1745E6}"/>
              </a:ext>
            </a:extLst>
          </p:cNvPr>
          <p:cNvSpPr txBox="1"/>
          <p:nvPr/>
        </p:nvSpPr>
        <p:spPr>
          <a:xfrm>
            <a:off x="8530402" y="581557"/>
            <a:ext cx="1012820" cy="1680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rtl="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1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Verdana" pitchFamily="34" charset="0"/>
              </a:rPr>
              <a:t>버전</a:t>
            </a:r>
          </a:p>
        </p:txBody>
      </p: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0B4B3F21-3893-FD4F-B50F-534049867C88}"/>
              </a:ext>
            </a:extLst>
          </p:cNvPr>
          <p:cNvSpPr/>
          <p:nvPr/>
        </p:nvSpPr>
        <p:spPr>
          <a:xfrm>
            <a:off x="11918683" y="528653"/>
            <a:ext cx="1362640" cy="27751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616" tIns="64808" rIns="129616" bIns="64808"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478C47E-617B-B949-8E22-719BE7D25422}"/>
              </a:ext>
            </a:extLst>
          </p:cNvPr>
          <p:cNvSpPr txBox="1"/>
          <p:nvPr/>
        </p:nvSpPr>
        <p:spPr>
          <a:xfrm>
            <a:off x="10893649" y="585441"/>
            <a:ext cx="1012820" cy="1680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rtl="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1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Verdana" pitchFamily="34" charset="0"/>
              </a:rPr>
              <a:t>P.NO</a:t>
            </a:r>
            <a:endParaRPr kumimoji="1" lang="ko-KR" altLang="en-US" sz="1100" b="1" kern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  <a:cs typeface="Verdana" pitchFamily="34" charset="0"/>
            </a:endParaRPr>
          </a:p>
        </p:txBody>
      </p:sp>
      <p:cxnSp>
        <p:nvCxnSpPr>
          <p:cNvPr id="44" name="직선 연결선 26">
            <a:extLst>
              <a:ext uri="{FF2B5EF4-FFF2-40B4-BE49-F238E27FC236}">
                <a16:creationId xmlns:a16="http://schemas.microsoft.com/office/drawing/2014/main" id="{96FBDF73-A5FD-4A4C-891B-06312F134183}"/>
              </a:ext>
            </a:extLst>
          </p:cNvPr>
          <p:cNvCxnSpPr/>
          <p:nvPr/>
        </p:nvCxnSpPr>
        <p:spPr>
          <a:xfrm>
            <a:off x="0" y="938816"/>
            <a:ext cx="13439775" cy="1716"/>
          </a:xfrm>
          <a:prstGeom prst="line">
            <a:avLst/>
          </a:prstGeom>
          <a:noFill/>
          <a:ln w="3175">
            <a:solidFill>
              <a:schemeClr val="bg1">
                <a:lumMod val="75000"/>
              </a:schemeClr>
            </a:solidFill>
            <a:prstDash val="solid"/>
            <a:round/>
            <a:headEnd/>
            <a:tailEnd/>
          </a:ln>
          <a:effectLst/>
        </p:spPr>
      </p:cxnSp>
      <p:sp>
        <p:nvSpPr>
          <p:cNvPr id="45" name="Text Box 8">
            <a:extLst>
              <a:ext uri="{FF2B5EF4-FFF2-40B4-BE49-F238E27FC236}">
                <a16:creationId xmlns:a16="http://schemas.microsoft.com/office/drawing/2014/main" id="{9F1C61DA-9264-6243-8E9F-3618E428A0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30896" y="530960"/>
            <a:ext cx="1350427" cy="275211"/>
          </a:xfrm>
          <a:prstGeom prst="rect">
            <a:avLst/>
          </a:prstGeom>
          <a:noFill/>
          <a:ln w="9525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</p:spPr>
        <p:txBody>
          <a:bodyPr wrap="none" lIns="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fld id="{95C22FB1-9964-4BFB-A0F7-104B1268D904}" type="slidenum">
              <a:rPr kumimoji="0" lang="en-US" altLang="ko-KR" sz="1100" b="1">
                <a:latin typeface="Verdana" pitchFamily="34" charset="0"/>
              </a:rPr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t>15</a:t>
            </a:fld>
            <a:endParaRPr kumimoji="0" lang="en-US" altLang="ko-KR" sz="1100" b="1" dirty="0">
              <a:latin typeface="Verdana" pitchFamily="34" charset="0"/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8E9AA351-D78D-864C-B971-85694C5B4B99}"/>
              </a:ext>
            </a:extLst>
          </p:cNvPr>
          <p:cNvCxnSpPr/>
          <p:nvPr/>
        </p:nvCxnSpPr>
        <p:spPr>
          <a:xfrm>
            <a:off x="10072532" y="935585"/>
            <a:ext cx="0" cy="6335792"/>
          </a:xfrm>
          <a:prstGeom prst="straightConnector1">
            <a:avLst/>
          </a:prstGeom>
          <a:noFill/>
          <a:ln w="3175">
            <a:solidFill>
              <a:schemeClr val="tx1">
                <a:lumMod val="95000"/>
                <a:lumOff val="5000"/>
              </a:schemeClr>
            </a:solidFill>
            <a:prstDash val="sysDot"/>
            <a:round/>
            <a:headEnd/>
            <a:tailEnd/>
          </a:ln>
          <a:effectLst/>
        </p:spPr>
      </p:cxnSp>
      <p:sp>
        <p:nvSpPr>
          <p:cNvPr id="47" name="제목 1">
            <a:extLst>
              <a:ext uri="{FF2B5EF4-FFF2-40B4-BE49-F238E27FC236}">
                <a16:creationId xmlns:a16="http://schemas.microsoft.com/office/drawing/2014/main" id="{E7A1B631-041C-F24D-9E69-FDC52DBEFB5D}"/>
              </a:ext>
            </a:extLst>
          </p:cNvPr>
          <p:cNvSpPr txBox="1">
            <a:spLocks/>
          </p:cNvSpPr>
          <p:nvPr/>
        </p:nvSpPr>
        <p:spPr>
          <a:xfrm>
            <a:off x="4855139" y="135819"/>
            <a:ext cx="2814638" cy="323850"/>
          </a:xfrm>
          <a:prstGeom prst="rect">
            <a:avLst/>
          </a:prstGeom>
        </p:spPr>
        <p:txBody>
          <a:bodyPr anchor="ctr"/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altLang="ko-KR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SuperOffice</a:t>
            </a:r>
            <a:r>
              <a: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주요 기능</a:t>
            </a:r>
            <a:endParaRPr lang="en-US" altLang="ko-KR" sz="1000" dirty="0">
              <a:solidFill>
                <a:schemeClr val="tx1">
                  <a:lumMod val="95000"/>
                  <a:lumOff val="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1" name="제목 1">
            <a:extLst>
              <a:ext uri="{FF2B5EF4-FFF2-40B4-BE49-F238E27FC236}">
                <a16:creationId xmlns:a16="http://schemas.microsoft.com/office/drawing/2014/main" id="{1B3DB821-9622-DD44-B11C-061B5CFB4FAB}"/>
              </a:ext>
            </a:extLst>
          </p:cNvPr>
          <p:cNvSpPr txBox="1">
            <a:spLocks/>
          </p:cNvSpPr>
          <p:nvPr/>
        </p:nvSpPr>
        <p:spPr>
          <a:xfrm>
            <a:off x="961564" y="489296"/>
            <a:ext cx="7760048" cy="323850"/>
          </a:xfrm>
          <a:prstGeom prst="rect">
            <a:avLst/>
          </a:prstGeom>
        </p:spPr>
        <p:txBody>
          <a:bodyPr anchor="ctr"/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000" dirty="0"/>
              <a:t>PRODUCT – </a:t>
            </a:r>
            <a:r>
              <a:rPr lang="en-US" altLang="ko-KR" sz="1000" dirty="0" err="1"/>
              <a:t>SuperOffice</a:t>
            </a:r>
            <a:r>
              <a:rPr lang="en-US" altLang="ko-KR" sz="1000" dirty="0"/>
              <a:t>-</a:t>
            </a:r>
            <a:r>
              <a:rPr lang="ko-KR" altLang="en-US" sz="1000" dirty="0"/>
              <a:t>제품 소개</a:t>
            </a:r>
            <a:endParaRPr lang="ko-KR" altLang="en-US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5535568" y="4185348"/>
            <a:ext cx="4205578" cy="13433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실시간 공동 문서 편집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문서 변경 이력 확인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쉽고 빠른 데이터 공유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err="1">
                <a:latin typeface="+mn-ea"/>
              </a:rPr>
              <a:t>비대면</a:t>
            </a:r>
            <a:r>
              <a:rPr lang="ko-KR" altLang="en-US" sz="1400" dirty="0">
                <a:latin typeface="+mn-ea"/>
              </a:rPr>
              <a:t> 협업 최적화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823351B-E5AD-2BE4-BD9D-9704E4ED9622}"/>
              </a:ext>
            </a:extLst>
          </p:cNvPr>
          <p:cNvSpPr txBox="1"/>
          <p:nvPr/>
        </p:nvSpPr>
        <p:spPr>
          <a:xfrm>
            <a:off x="3910724" y="1898040"/>
            <a:ext cx="2603372" cy="384097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>
              <a:defRPr sz="1200">
                <a:solidFill>
                  <a:srgbClr val="996633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lvl="0" algn="ctr"/>
            <a:r>
              <a:rPr lang="en-US" altLang="ko-KR" sz="16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SuperOffice</a:t>
            </a:r>
            <a:r>
              <a:rPr lang="en-US" altLang="ko-KR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주요 기능</a:t>
            </a:r>
            <a:endParaRPr lang="en-US" altLang="ko-KR" sz="1600" b="1" dirty="0">
              <a:solidFill>
                <a:schemeClr val="tx1">
                  <a:lumMod val="95000"/>
                  <a:lumOff val="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86043" y="2879694"/>
            <a:ext cx="7700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실시간 협업</a:t>
            </a:r>
            <a:r>
              <a:rPr lang="en-US" altLang="ko-KR" sz="24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4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및 공유를 통한 스마트워크</a:t>
            </a:r>
          </a:p>
        </p:txBody>
      </p:sp>
      <p:pic>
        <p:nvPicPr>
          <p:cNvPr id="31" name="image15.png">
            <a:extLst>
              <a:ext uri="{FF2B5EF4-FFF2-40B4-BE49-F238E27FC236}">
                <a16:creationId xmlns:a16="http://schemas.microsoft.com/office/drawing/2014/main" id="{A4910303-7764-8B23-C128-E1C4FAEB72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187" y="3433660"/>
            <a:ext cx="4086360" cy="34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grpSp>
        <p:nvGrpSpPr>
          <p:cNvPr id="42" name="그룹 41">
            <a:extLst>
              <a:ext uri="{FF2B5EF4-FFF2-40B4-BE49-F238E27FC236}">
                <a16:creationId xmlns:a16="http://schemas.microsoft.com/office/drawing/2014/main" id="{96CB90F6-3BBA-7FC4-3E34-99F5FDA7E447}"/>
              </a:ext>
            </a:extLst>
          </p:cNvPr>
          <p:cNvGrpSpPr/>
          <p:nvPr/>
        </p:nvGrpSpPr>
        <p:grpSpPr>
          <a:xfrm>
            <a:off x="1234527" y="3934542"/>
            <a:ext cx="3329680" cy="1579668"/>
            <a:chOff x="239491" y="1168784"/>
            <a:chExt cx="3329680" cy="1579668"/>
          </a:xfrm>
        </p:grpSpPr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A1016A15-DC2D-6069-8464-A7D34A6B695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5056" y="1231288"/>
              <a:ext cx="3164115" cy="1517164"/>
            </a:xfrm>
            <a:prstGeom prst="rect">
              <a:avLst/>
            </a:prstGeom>
          </p:spPr>
        </p:pic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AFA04FA6-0FAE-A6F3-2314-1FF2F48247DC}"/>
                </a:ext>
              </a:extLst>
            </p:cNvPr>
            <p:cNvGrpSpPr/>
            <p:nvPr/>
          </p:nvGrpSpPr>
          <p:grpSpPr>
            <a:xfrm>
              <a:off x="239491" y="1168784"/>
              <a:ext cx="215950" cy="801290"/>
              <a:chOff x="255490" y="1242339"/>
              <a:chExt cx="324000" cy="1202216"/>
            </a:xfrm>
          </p:grpSpPr>
          <p:pic>
            <p:nvPicPr>
              <p:cNvPr id="54" name="그림 53">
                <a:extLst>
                  <a:ext uri="{FF2B5EF4-FFF2-40B4-BE49-F238E27FC236}">
                    <a16:creationId xmlns:a16="http://schemas.microsoft.com/office/drawing/2014/main" id="{C8AB750F-5845-A8ED-4B86-9678FDE372E5}"/>
                  </a:ext>
                </a:extLst>
              </p:cNvPr>
              <p:cNvPicPr>
                <a:picLocks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5490" y="1242339"/>
                <a:ext cx="324000" cy="324000"/>
              </a:xfrm>
              <a:prstGeom prst="rect">
                <a:avLst/>
              </a:prstGeom>
            </p:spPr>
          </p:pic>
          <p:pic>
            <p:nvPicPr>
              <p:cNvPr id="55" name="그림 54">
                <a:extLst>
                  <a:ext uri="{FF2B5EF4-FFF2-40B4-BE49-F238E27FC236}">
                    <a16:creationId xmlns:a16="http://schemas.microsoft.com/office/drawing/2014/main" id="{8B44500A-2C91-F6C8-29BC-7BCE6988FC95}"/>
                  </a:ext>
                </a:extLst>
              </p:cNvPr>
              <p:cNvPicPr>
                <a:picLocks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5490" y="1681463"/>
                <a:ext cx="324000" cy="324001"/>
              </a:xfrm>
              <a:prstGeom prst="rect">
                <a:avLst/>
              </a:prstGeom>
            </p:spPr>
          </p:pic>
          <p:pic>
            <p:nvPicPr>
              <p:cNvPr id="56" name="그림 55">
                <a:extLst>
                  <a:ext uri="{FF2B5EF4-FFF2-40B4-BE49-F238E27FC236}">
                    <a16:creationId xmlns:a16="http://schemas.microsoft.com/office/drawing/2014/main" id="{4373F231-3E16-CD99-F65F-79423F659F41}"/>
                  </a:ext>
                </a:extLst>
              </p:cNvPr>
              <p:cNvPicPr>
                <a:picLocks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5490" y="2120555"/>
                <a:ext cx="324000" cy="3240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953533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Group 134"/>
          <p:cNvGraphicFramePr>
            <a:graphicFrameLocks noGrp="1"/>
          </p:cNvGraphicFramePr>
          <p:nvPr/>
        </p:nvGraphicFramePr>
        <p:xfrm>
          <a:off x="10079793" y="1215900"/>
          <a:ext cx="3342054" cy="1299042"/>
        </p:xfrm>
        <a:graphic>
          <a:graphicData uri="http://schemas.openxmlformats.org/drawingml/2006/table">
            <a:tbl>
              <a:tblPr/>
              <a:tblGrid>
                <a:gridCol w="4360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0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893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</a:p>
                  </a:txBody>
                  <a:tcPr marL="28131" marR="28131" marT="24571" marB="24571" anchor="ctr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내용</a:t>
                      </a:r>
                      <a:endParaRPr lang="en-US" altLang="ko-KR" sz="900" b="1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: 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내용</a:t>
                      </a:r>
                      <a:endParaRPr lang="en-US" altLang="ko-KR" sz="900" b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2000" marR="72000" marT="46792" marB="46792" horzOverflow="overflow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2295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특이사항</a:t>
                      </a:r>
                    </a:p>
                  </a:txBody>
                  <a:tcPr marL="28131" marR="28131" marT="24571" marB="24571" anchor="ctr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8843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900" b="1" kern="1200" dirty="0">
                        <a:solidFill>
                          <a:srgbClr val="FF000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28131" marR="28131" marT="24571" marB="2457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9" name="직사각형 48"/>
          <p:cNvSpPr/>
          <p:nvPr/>
        </p:nvSpPr>
        <p:spPr bwMode="auto">
          <a:xfrm>
            <a:off x="-1" y="1492993"/>
            <a:ext cx="10077295" cy="1127420"/>
          </a:xfrm>
          <a:prstGeom prst="rect">
            <a:avLst/>
          </a:prstGeom>
          <a:pattFill prst="ltDnDiag">
            <a:fgClr>
              <a:schemeClr val="bg1">
                <a:lumMod val="85000"/>
              </a:schemeClr>
            </a:fgClr>
            <a:bgClr>
              <a:schemeClr val="bg1"/>
            </a:bgClr>
          </a:patt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endParaRPr lang="ko-KR" altLang="ko-KR" sz="1200">
              <a:solidFill>
                <a:srgbClr val="996633"/>
              </a:solidFill>
            </a:endParaRPr>
          </a:p>
        </p:txBody>
      </p:sp>
      <p:sp>
        <p:nvSpPr>
          <p:cNvPr id="108" name="직사각형 107"/>
          <p:cNvSpPr/>
          <p:nvPr/>
        </p:nvSpPr>
        <p:spPr>
          <a:xfrm>
            <a:off x="0" y="7088620"/>
            <a:ext cx="10077295" cy="203200"/>
          </a:xfrm>
          <a:prstGeom prst="rect">
            <a:avLst/>
          </a:prstGeom>
          <a:solidFill>
            <a:schemeClr val="tx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dirty="0" err="1">
                <a:solidFill>
                  <a:schemeClr val="bg1"/>
                </a:solidFill>
                <a:latin typeface="+mn-ea"/>
              </a:rPr>
              <a:t>다음페이지</a:t>
            </a:r>
            <a:r>
              <a:rPr lang="ko-KR" altLang="en-US" sz="1000" dirty="0">
                <a:solidFill>
                  <a:schemeClr val="bg1"/>
                </a:solidFill>
                <a:latin typeface="+mn-ea"/>
              </a:rPr>
              <a:t> 계속▼</a:t>
            </a:r>
          </a:p>
        </p:txBody>
      </p:sp>
      <p:sp>
        <p:nvSpPr>
          <p:cNvPr id="25" name="Rectangle 750">
            <a:extLst>
              <a:ext uri="{FF2B5EF4-FFF2-40B4-BE49-F238E27FC236}">
                <a16:creationId xmlns:a16="http://schemas.microsoft.com/office/drawing/2014/main" id="{76AC9248-3C9E-A145-AA72-D2BBB5268B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72532" y="935585"/>
            <a:ext cx="3367243" cy="275184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algn="ctr">
            <a:noFill/>
            <a:miter lim="800000"/>
            <a:headEnd/>
            <a:tailEnd/>
          </a:ln>
          <a:effectLst/>
        </p:spPr>
        <p:txBody>
          <a:bodyPr wrap="none" lIns="129616" tIns="64808" rIns="129616" bIns="64808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100" b="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Description</a:t>
            </a:r>
            <a:endParaRPr kumimoji="0" lang="ko-KR" altLang="ko-KR" sz="1100" b="0" kern="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  <p:cxnSp>
        <p:nvCxnSpPr>
          <p:cNvPr id="26" name="직선 연결선 9">
            <a:extLst>
              <a:ext uri="{FF2B5EF4-FFF2-40B4-BE49-F238E27FC236}">
                <a16:creationId xmlns:a16="http://schemas.microsoft.com/office/drawing/2014/main" id="{F159784A-31EC-0F44-AA1C-FEE672A6ADDB}"/>
              </a:ext>
            </a:extLst>
          </p:cNvPr>
          <p:cNvCxnSpPr/>
          <p:nvPr/>
        </p:nvCxnSpPr>
        <p:spPr>
          <a:xfrm>
            <a:off x="10072532" y="1198463"/>
            <a:ext cx="3367243" cy="0"/>
          </a:xfrm>
          <a:prstGeom prst="line">
            <a:avLst/>
          </a:prstGeom>
          <a:noFill/>
          <a:ln w="3175">
            <a:solidFill>
              <a:schemeClr val="tx1">
                <a:lumMod val="95000"/>
                <a:lumOff val="5000"/>
              </a:schemeClr>
            </a:solidFill>
            <a:prstDash val="sysDot"/>
            <a:round/>
            <a:headEnd/>
            <a:tailEnd/>
          </a:ln>
          <a:effectLst/>
        </p:spPr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693299B-BCDD-A241-9DB5-E221698663E9}"/>
              </a:ext>
            </a:extLst>
          </p:cNvPr>
          <p:cNvSpPr/>
          <p:nvPr/>
        </p:nvSpPr>
        <p:spPr>
          <a:xfrm>
            <a:off x="1976" y="1716"/>
            <a:ext cx="13437800" cy="938816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algn="ctr">
            <a:noFill/>
            <a:miter lim="800000"/>
            <a:headEnd/>
            <a:tailEnd/>
          </a:ln>
          <a:effectLst/>
        </p:spPr>
        <p:txBody>
          <a:bodyPr wrap="none" lIns="129616" tIns="64808" rIns="129616" bIns="64808" anchor="ctr"/>
          <a:lstStyle/>
          <a:p>
            <a:pPr lvl="0" algn="ctr" fontAlgn="auto" latinLnBrk="0">
              <a:spcBef>
                <a:spcPts val="0"/>
              </a:spcBef>
              <a:spcAft>
                <a:spcPts val="0"/>
              </a:spcAft>
            </a:pPr>
            <a:endParaRPr kumimoji="0" lang="ko-KR" altLang="en-US" sz="1300" b="0" kern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CFB3AD9E-50C6-4144-994E-BBC17D8F6C47}"/>
              </a:ext>
            </a:extLst>
          </p:cNvPr>
          <p:cNvSpPr/>
          <p:nvPr/>
        </p:nvSpPr>
        <p:spPr>
          <a:xfrm>
            <a:off x="949693" y="157464"/>
            <a:ext cx="2874613" cy="27751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616" tIns="64808" rIns="129616" bIns="64808" rtlCol="0" anchor="ctr"/>
          <a:lstStyle/>
          <a:p>
            <a:pPr algn="ctr"/>
            <a:endParaRPr lang="ko-KR" altLang="en-US"/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D0A0D5B5-A7A9-EC45-80C3-DB92AA2E4D26}"/>
              </a:ext>
            </a:extLst>
          </p:cNvPr>
          <p:cNvSpPr/>
          <p:nvPr/>
        </p:nvSpPr>
        <p:spPr>
          <a:xfrm>
            <a:off x="949688" y="504254"/>
            <a:ext cx="7787912" cy="29803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616" tIns="64808" rIns="129616" bIns="64808" rtlCol="0" anchor="ctr"/>
          <a:lstStyle/>
          <a:p>
            <a:pPr algn="ctr"/>
            <a:endParaRPr lang="ko-KR" altLang="en-US"/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0D520F9C-A43E-EB4D-8203-E34E393741A4}"/>
              </a:ext>
            </a:extLst>
          </p:cNvPr>
          <p:cNvSpPr/>
          <p:nvPr/>
        </p:nvSpPr>
        <p:spPr>
          <a:xfrm>
            <a:off x="4849337" y="151131"/>
            <a:ext cx="3888263" cy="296011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616" tIns="64808" rIns="129616" bIns="64808"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B96C48E-831B-2047-BED5-28D5F72C6689}"/>
              </a:ext>
            </a:extLst>
          </p:cNvPr>
          <p:cNvSpPr txBox="1"/>
          <p:nvPr/>
        </p:nvSpPr>
        <p:spPr>
          <a:xfrm>
            <a:off x="-63130" y="212525"/>
            <a:ext cx="1012820" cy="1680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rtl="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1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Verdana" pitchFamily="34" charset="0"/>
              </a:rPr>
              <a:t>화면코드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4124BCF-0792-F94F-AFB9-FDE36E14F42A}"/>
              </a:ext>
            </a:extLst>
          </p:cNvPr>
          <p:cNvSpPr txBox="1"/>
          <p:nvPr/>
        </p:nvSpPr>
        <p:spPr>
          <a:xfrm>
            <a:off x="-63130" y="574505"/>
            <a:ext cx="1012820" cy="1680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rtl="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1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Verdana" pitchFamily="34" charset="0"/>
              </a:rPr>
              <a:t>화면 경로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2364BA8-7185-D14F-9DEF-47E1BE85E940}"/>
              </a:ext>
            </a:extLst>
          </p:cNvPr>
          <p:cNvSpPr txBox="1"/>
          <p:nvPr/>
        </p:nvSpPr>
        <p:spPr>
          <a:xfrm>
            <a:off x="3824305" y="207919"/>
            <a:ext cx="1012820" cy="1680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rtl="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1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Verdana" pitchFamily="34" charset="0"/>
              </a:rPr>
              <a:t>페이지 명</a:t>
            </a:r>
          </a:p>
        </p:txBody>
      </p:sp>
      <p:sp>
        <p:nvSpPr>
          <p:cNvPr id="35" name="모서리가 둥근 직사각형 34">
            <a:extLst>
              <a:ext uri="{FF2B5EF4-FFF2-40B4-BE49-F238E27FC236}">
                <a16:creationId xmlns:a16="http://schemas.microsoft.com/office/drawing/2014/main" id="{73B9760F-FB58-8042-B354-72F448CC78FD}"/>
              </a:ext>
            </a:extLst>
          </p:cNvPr>
          <p:cNvSpPr/>
          <p:nvPr/>
        </p:nvSpPr>
        <p:spPr>
          <a:xfrm>
            <a:off x="9552821" y="160569"/>
            <a:ext cx="1362640" cy="27751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616" tIns="64808" rIns="129616" bIns="64808"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271201F-05BC-3B46-B7D0-55701B4AEE36}"/>
              </a:ext>
            </a:extLst>
          </p:cNvPr>
          <p:cNvSpPr txBox="1"/>
          <p:nvPr/>
        </p:nvSpPr>
        <p:spPr>
          <a:xfrm>
            <a:off x="8527787" y="217356"/>
            <a:ext cx="1012820" cy="1680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rtl="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1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Verdana" pitchFamily="34" charset="0"/>
              </a:rPr>
              <a:t>작성자</a:t>
            </a:r>
          </a:p>
        </p:txBody>
      </p:sp>
      <p:sp>
        <p:nvSpPr>
          <p:cNvPr id="37" name="모서리가 둥근 직사각형 36">
            <a:extLst>
              <a:ext uri="{FF2B5EF4-FFF2-40B4-BE49-F238E27FC236}">
                <a16:creationId xmlns:a16="http://schemas.microsoft.com/office/drawing/2014/main" id="{22395640-DAF6-584F-8F1E-B81DAB747A63}"/>
              </a:ext>
            </a:extLst>
          </p:cNvPr>
          <p:cNvSpPr/>
          <p:nvPr/>
        </p:nvSpPr>
        <p:spPr>
          <a:xfrm>
            <a:off x="11917826" y="162622"/>
            <a:ext cx="1362640" cy="27751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616" tIns="64808" rIns="129616" bIns="64808"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DE5321C-4355-C147-A30D-37C1437EC817}"/>
              </a:ext>
            </a:extLst>
          </p:cNvPr>
          <p:cNvSpPr txBox="1"/>
          <p:nvPr/>
        </p:nvSpPr>
        <p:spPr>
          <a:xfrm>
            <a:off x="10892793" y="219409"/>
            <a:ext cx="1012820" cy="1680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rtl="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1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Verdana" pitchFamily="34" charset="0"/>
              </a:rPr>
              <a:t>작성일</a:t>
            </a:r>
          </a:p>
        </p:txBody>
      </p:sp>
      <p:sp>
        <p:nvSpPr>
          <p:cNvPr id="39" name="모서리가 둥근 직사각형 38">
            <a:extLst>
              <a:ext uri="{FF2B5EF4-FFF2-40B4-BE49-F238E27FC236}">
                <a16:creationId xmlns:a16="http://schemas.microsoft.com/office/drawing/2014/main" id="{B6D052B9-9E99-1043-B2AC-5941CDC9C66A}"/>
              </a:ext>
            </a:extLst>
          </p:cNvPr>
          <p:cNvSpPr/>
          <p:nvPr/>
        </p:nvSpPr>
        <p:spPr>
          <a:xfrm>
            <a:off x="9555435" y="524770"/>
            <a:ext cx="1362640" cy="27751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616" tIns="64808" rIns="129616" bIns="64808"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CCE9C47-932D-BD4C-8FA6-8CB74F1745E6}"/>
              </a:ext>
            </a:extLst>
          </p:cNvPr>
          <p:cNvSpPr txBox="1"/>
          <p:nvPr/>
        </p:nvSpPr>
        <p:spPr>
          <a:xfrm>
            <a:off x="8530402" y="581557"/>
            <a:ext cx="1012820" cy="1680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rtl="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1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Verdana" pitchFamily="34" charset="0"/>
              </a:rPr>
              <a:t>버전</a:t>
            </a:r>
          </a:p>
        </p:txBody>
      </p: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0B4B3F21-3893-FD4F-B50F-534049867C88}"/>
              </a:ext>
            </a:extLst>
          </p:cNvPr>
          <p:cNvSpPr/>
          <p:nvPr/>
        </p:nvSpPr>
        <p:spPr>
          <a:xfrm>
            <a:off x="11918683" y="528653"/>
            <a:ext cx="1362640" cy="27751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616" tIns="64808" rIns="129616" bIns="64808"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478C47E-617B-B949-8E22-719BE7D25422}"/>
              </a:ext>
            </a:extLst>
          </p:cNvPr>
          <p:cNvSpPr txBox="1"/>
          <p:nvPr/>
        </p:nvSpPr>
        <p:spPr>
          <a:xfrm>
            <a:off x="10893649" y="585441"/>
            <a:ext cx="1012820" cy="1680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rtl="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1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Verdana" pitchFamily="34" charset="0"/>
              </a:rPr>
              <a:t>P.NO</a:t>
            </a:r>
            <a:endParaRPr kumimoji="1" lang="ko-KR" altLang="en-US" sz="1100" b="1" kern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  <a:cs typeface="Verdana" pitchFamily="34" charset="0"/>
            </a:endParaRPr>
          </a:p>
        </p:txBody>
      </p:sp>
      <p:cxnSp>
        <p:nvCxnSpPr>
          <p:cNvPr id="44" name="직선 연결선 26">
            <a:extLst>
              <a:ext uri="{FF2B5EF4-FFF2-40B4-BE49-F238E27FC236}">
                <a16:creationId xmlns:a16="http://schemas.microsoft.com/office/drawing/2014/main" id="{96FBDF73-A5FD-4A4C-891B-06312F134183}"/>
              </a:ext>
            </a:extLst>
          </p:cNvPr>
          <p:cNvCxnSpPr/>
          <p:nvPr/>
        </p:nvCxnSpPr>
        <p:spPr>
          <a:xfrm>
            <a:off x="0" y="938816"/>
            <a:ext cx="13439775" cy="1716"/>
          </a:xfrm>
          <a:prstGeom prst="line">
            <a:avLst/>
          </a:prstGeom>
          <a:noFill/>
          <a:ln w="3175">
            <a:solidFill>
              <a:schemeClr val="bg1">
                <a:lumMod val="75000"/>
              </a:schemeClr>
            </a:solidFill>
            <a:prstDash val="solid"/>
            <a:round/>
            <a:headEnd/>
            <a:tailEnd/>
          </a:ln>
          <a:effectLst/>
        </p:spPr>
      </p:cxnSp>
      <p:sp>
        <p:nvSpPr>
          <p:cNvPr id="45" name="Text Box 8">
            <a:extLst>
              <a:ext uri="{FF2B5EF4-FFF2-40B4-BE49-F238E27FC236}">
                <a16:creationId xmlns:a16="http://schemas.microsoft.com/office/drawing/2014/main" id="{9F1C61DA-9264-6243-8E9F-3618E428A0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30896" y="530960"/>
            <a:ext cx="1350427" cy="275211"/>
          </a:xfrm>
          <a:prstGeom prst="rect">
            <a:avLst/>
          </a:prstGeom>
          <a:noFill/>
          <a:ln w="9525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</p:spPr>
        <p:txBody>
          <a:bodyPr wrap="none" lIns="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fld id="{95C22FB1-9964-4BFB-A0F7-104B1268D904}" type="slidenum">
              <a:rPr kumimoji="0" lang="en-US" altLang="ko-KR" sz="1100" b="1">
                <a:latin typeface="Verdana" pitchFamily="34" charset="0"/>
              </a:rPr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t>16</a:t>
            </a:fld>
            <a:endParaRPr kumimoji="0" lang="en-US" altLang="ko-KR" sz="1100" b="1" dirty="0">
              <a:latin typeface="Verdana" pitchFamily="34" charset="0"/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8E9AA351-D78D-864C-B971-85694C5B4B99}"/>
              </a:ext>
            </a:extLst>
          </p:cNvPr>
          <p:cNvCxnSpPr/>
          <p:nvPr/>
        </p:nvCxnSpPr>
        <p:spPr>
          <a:xfrm>
            <a:off x="10072532" y="935585"/>
            <a:ext cx="0" cy="6335792"/>
          </a:xfrm>
          <a:prstGeom prst="straightConnector1">
            <a:avLst/>
          </a:prstGeom>
          <a:noFill/>
          <a:ln w="3175">
            <a:solidFill>
              <a:schemeClr val="tx1">
                <a:lumMod val="95000"/>
                <a:lumOff val="5000"/>
              </a:schemeClr>
            </a:solidFill>
            <a:prstDash val="sysDot"/>
            <a:round/>
            <a:headEnd/>
            <a:tailEnd/>
          </a:ln>
          <a:effectLst/>
        </p:spPr>
      </p:cxnSp>
      <p:sp>
        <p:nvSpPr>
          <p:cNvPr id="47" name="제목 1">
            <a:extLst>
              <a:ext uri="{FF2B5EF4-FFF2-40B4-BE49-F238E27FC236}">
                <a16:creationId xmlns:a16="http://schemas.microsoft.com/office/drawing/2014/main" id="{E7A1B631-041C-F24D-9E69-FDC52DBEFB5D}"/>
              </a:ext>
            </a:extLst>
          </p:cNvPr>
          <p:cNvSpPr txBox="1">
            <a:spLocks/>
          </p:cNvSpPr>
          <p:nvPr/>
        </p:nvSpPr>
        <p:spPr>
          <a:xfrm>
            <a:off x="4855139" y="135819"/>
            <a:ext cx="2814638" cy="323850"/>
          </a:xfrm>
          <a:prstGeom prst="rect">
            <a:avLst/>
          </a:prstGeom>
        </p:spPr>
        <p:txBody>
          <a:bodyPr anchor="ctr"/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000" dirty="0"/>
              <a:t>Why </a:t>
            </a:r>
            <a:r>
              <a:rPr lang="en-US" altLang="ko-KR" sz="1000" dirty="0" err="1"/>
              <a:t>SuperOffice</a:t>
            </a:r>
            <a:endParaRPr lang="ko-KR" altLang="en-US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1" name="제목 1">
            <a:extLst>
              <a:ext uri="{FF2B5EF4-FFF2-40B4-BE49-F238E27FC236}">
                <a16:creationId xmlns:a16="http://schemas.microsoft.com/office/drawing/2014/main" id="{1B3DB821-9622-DD44-B11C-061B5CFB4FAB}"/>
              </a:ext>
            </a:extLst>
          </p:cNvPr>
          <p:cNvSpPr txBox="1">
            <a:spLocks/>
          </p:cNvSpPr>
          <p:nvPr/>
        </p:nvSpPr>
        <p:spPr>
          <a:xfrm>
            <a:off x="961564" y="489296"/>
            <a:ext cx="7760048" cy="323850"/>
          </a:xfrm>
          <a:prstGeom prst="rect">
            <a:avLst/>
          </a:prstGeom>
        </p:spPr>
        <p:txBody>
          <a:bodyPr anchor="ctr"/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000" dirty="0"/>
              <a:t>PRODUCT -</a:t>
            </a:r>
            <a:r>
              <a:rPr lang="en-US" altLang="ko-KR" sz="1000" dirty="0" err="1"/>
              <a:t>SuperOffice</a:t>
            </a:r>
            <a:r>
              <a:rPr lang="en-US" altLang="ko-KR" sz="1000" dirty="0"/>
              <a:t>- Why </a:t>
            </a:r>
            <a:r>
              <a:rPr lang="en-US" altLang="ko-KR" sz="1000" dirty="0" err="1"/>
              <a:t>SuperOffice</a:t>
            </a:r>
            <a:endParaRPr lang="ko-KR" altLang="en-US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823351B-E5AD-2BE4-BD9D-9704E4ED9622}"/>
              </a:ext>
            </a:extLst>
          </p:cNvPr>
          <p:cNvSpPr txBox="1"/>
          <p:nvPr/>
        </p:nvSpPr>
        <p:spPr>
          <a:xfrm>
            <a:off x="3910724" y="1898040"/>
            <a:ext cx="2603372" cy="384097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>
              <a:defRPr sz="1200">
                <a:solidFill>
                  <a:srgbClr val="996633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lvl="0" algn="ctr"/>
            <a:r>
              <a:rPr lang="en-US" altLang="ko-KR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Why </a:t>
            </a:r>
            <a:r>
              <a:rPr lang="en-US" altLang="ko-KR" sz="16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SuperOffice</a:t>
            </a:r>
            <a:endParaRPr lang="en-US" altLang="ko-KR" sz="1600" b="1" dirty="0">
              <a:solidFill>
                <a:schemeClr val="tx1">
                  <a:lumMod val="95000"/>
                  <a:lumOff val="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5" name="직사각형 84"/>
          <p:cNvSpPr/>
          <p:nvPr/>
        </p:nvSpPr>
        <p:spPr>
          <a:xfrm>
            <a:off x="5570914" y="3789942"/>
            <a:ext cx="4325534" cy="2942142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6" name="양쪽 모서리가 둥근 사각형 85">
            <a:extLst>
              <a:ext uri="{FF2B5EF4-FFF2-40B4-BE49-F238E27FC236}">
                <a16:creationId xmlns:a16="http://schemas.microsoft.com/office/drawing/2014/main" id="{23C0F8E5-EC40-E843-8FC7-4A5CCE59AA41}"/>
              </a:ext>
            </a:extLst>
          </p:cNvPr>
          <p:cNvSpPr/>
          <p:nvPr/>
        </p:nvSpPr>
        <p:spPr>
          <a:xfrm>
            <a:off x="5593808" y="3410559"/>
            <a:ext cx="4298102" cy="371370"/>
          </a:xfrm>
          <a:prstGeom prst="round2SameRect">
            <a:avLst>
              <a:gd name="adj1" fmla="val 30272"/>
              <a:gd name="adj2" fmla="val 0"/>
            </a:avLst>
          </a:pr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도입 후</a:t>
            </a:r>
          </a:p>
        </p:txBody>
      </p:sp>
      <p:sp>
        <p:nvSpPr>
          <p:cNvPr id="87" name="모서리가 둥근 직사각형 86">
            <a:extLst>
              <a:ext uri="{FF2B5EF4-FFF2-40B4-BE49-F238E27FC236}">
                <a16:creationId xmlns:a16="http://schemas.microsoft.com/office/drawing/2014/main" id="{09C350FB-9B8E-B64F-B23A-B2766768B1E9}"/>
              </a:ext>
            </a:extLst>
          </p:cNvPr>
          <p:cNvSpPr/>
          <p:nvPr/>
        </p:nvSpPr>
        <p:spPr>
          <a:xfrm>
            <a:off x="5593808" y="3383926"/>
            <a:ext cx="4298102" cy="3304160"/>
          </a:xfrm>
          <a:prstGeom prst="roundRect">
            <a:avLst>
              <a:gd name="adj" fmla="val 2757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46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3" name="직사각형 102"/>
          <p:cNvSpPr/>
          <p:nvPr/>
        </p:nvSpPr>
        <p:spPr>
          <a:xfrm>
            <a:off x="310832" y="3800920"/>
            <a:ext cx="4258456" cy="2911305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4" name="양쪽 모서리가 둥근 사각형 103">
            <a:extLst>
              <a:ext uri="{FF2B5EF4-FFF2-40B4-BE49-F238E27FC236}">
                <a16:creationId xmlns:a16="http://schemas.microsoft.com/office/drawing/2014/main" id="{23C0F8E5-EC40-E843-8FC7-4A5CCE59AA41}"/>
              </a:ext>
            </a:extLst>
          </p:cNvPr>
          <p:cNvSpPr/>
          <p:nvPr/>
        </p:nvSpPr>
        <p:spPr>
          <a:xfrm>
            <a:off x="328822" y="3427600"/>
            <a:ext cx="4222476" cy="373320"/>
          </a:xfrm>
          <a:prstGeom prst="round2SameRect">
            <a:avLst>
              <a:gd name="adj1" fmla="val 35799"/>
              <a:gd name="adj2" fmla="val 0"/>
            </a:avLst>
          </a:prstGeom>
          <a:solidFill>
            <a:schemeClr val="bg2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600" b="1" kern="0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도입 전</a:t>
            </a:r>
            <a:endParaRPr kumimoji="1" lang="ko-KR" altLang="en-US" sz="16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5" name="모서리가 둥근 직사각형 104">
            <a:extLst>
              <a:ext uri="{FF2B5EF4-FFF2-40B4-BE49-F238E27FC236}">
                <a16:creationId xmlns:a16="http://schemas.microsoft.com/office/drawing/2014/main" id="{09C350FB-9B8E-B64F-B23A-B2766768B1E9}"/>
              </a:ext>
            </a:extLst>
          </p:cNvPr>
          <p:cNvSpPr/>
          <p:nvPr/>
        </p:nvSpPr>
        <p:spPr>
          <a:xfrm>
            <a:off x="387594" y="3427601"/>
            <a:ext cx="4222476" cy="3284624"/>
          </a:xfrm>
          <a:prstGeom prst="roundRect">
            <a:avLst>
              <a:gd name="adj" fmla="val 2757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463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2709160" y="2801717"/>
            <a:ext cx="48333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데이터 </a:t>
            </a:r>
            <a:r>
              <a:rPr lang="ko-KR" altLang="en-US" sz="2000" b="1" dirty="0" err="1"/>
              <a:t>중앙화를</a:t>
            </a:r>
            <a:r>
              <a:rPr lang="ko-KR" altLang="en-US" sz="2000" b="1" dirty="0"/>
              <a:t> 통한 체계적인 문서 관리</a:t>
            </a:r>
          </a:p>
        </p:txBody>
      </p:sp>
      <p:sp>
        <p:nvSpPr>
          <p:cNvPr id="48" name="오른쪽 화살표 47"/>
          <p:cNvSpPr/>
          <p:nvPr/>
        </p:nvSpPr>
        <p:spPr>
          <a:xfrm>
            <a:off x="4735834" y="4724992"/>
            <a:ext cx="713180" cy="451025"/>
          </a:xfrm>
          <a:prstGeom prst="rightArrow">
            <a:avLst/>
          </a:prstGeom>
          <a:solidFill>
            <a:schemeClr val="tx2"/>
          </a:solidFill>
          <a:ln w="34925">
            <a:solidFill>
              <a:schemeClr val="tx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ko-KR" altLang="en-US" sz="9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Rectangle 13"/>
          <p:cNvSpPr>
            <a:spLocks noChangeArrowheads="1"/>
          </p:cNvSpPr>
          <p:nvPr/>
        </p:nvSpPr>
        <p:spPr bwMode="auto">
          <a:xfrm>
            <a:off x="930316" y="3911354"/>
            <a:ext cx="3086101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1" i="0" u="none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중복·산재된</a:t>
            </a: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문서</a:t>
            </a: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로 관리 효율성 저하</a:t>
            </a:r>
            <a:endParaRPr kumimoji="0" lang="ko-KR" altLang="ko-KR" sz="700" b="0" i="0" u="none" strike="noStrike" cap="none" normalizeH="0" baseline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</a:endParaRPr>
          </a:p>
        </p:txBody>
      </p:sp>
      <p:pic>
        <p:nvPicPr>
          <p:cNvPr id="2062" name="Picture 14" descr="https://lh6.googleusercontent.com/4lLbz8O0D6aVGVqzFSeGhLCSg9b6RRqEnX7bnzRKfGtkKq4SgwyUJ-wPZy9HnmZ-sFKVURJ_blHgQ_Cv2d8LImswa3LlCUEKMg9aNPgbnxk_30wRW-rXJw9fsJ3TPpfBeUElOBPUdnZraWe7ZQ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8353" y="4219794"/>
            <a:ext cx="1076325" cy="1076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3" name="Picture 15" descr="https://lh6.googleusercontent.com/IIIqmhfoM8TfF-AkQMo1u7UG5SCSU-_mopfUFBL-RadvU2h3wkzjXz4LGL7yp52cFeyKXwmRaKtyiIdrOB3oqZm1gvcTTbiD1SQEQRLeuv9CBzfFus1nkzzGERY8N8E3mNYASgBMROug8MNIYQ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9894" y="4523899"/>
            <a:ext cx="619125" cy="619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https://lh4.googleusercontent.com/5qGIciHxSYh4IdkBwW-xdoJ_Q7KxlGh-cM3D6dbmWvQRcun7VTPvVZCjPoy44tqbvuMT8zqq5mGq7wyp4I6nydQLmifOiULVd_99vof73fTwbyzrc6-OELD6HxTeOXcunQM6oK6aLO3Pp5yddQ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808" y="4900832"/>
            <a:ext cx="1076325" cy="1076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5" name="Picture 17" descr="https://lh6.googleusercontent.com/KY0_zZF_GXcUGx3iWrkAHMxAqfYip7kp1U50RVmByYxxG7XdjFi3rEoVZpaJazxB289UkvKbzmaJ4uYc-cn_RStAdQTCLv6AHZ3Pz1tYhiF2LZI9OBNYGRpJg-kWnarItpSsM2YcMsghsrcMF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406" y="4939914"/>
            <a:ext cx="1076325" cy="1076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https://lh6.googleusercontent.com/IIIqmhfoM8TfF-AkQMo1u7UG5SCSU-_mopfUFBL-RadvU2h3wkzjXz4LGL7yp52cFeyKXwmRaKtyiIdrOB3oqZm1gvcTTbiD1SQEQRLeuv9CBzfFus1nkzzGERY8N8E3mNYASgBMROug8MNIYQ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8089" y="5256688"/>
            <a:ext cx="619125" cy="619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7" name="Picture 19" descr="https://lh6.googleusercontent.com/IIIqmhfoM8TfF-AkQMo1u7UG5SCSU-_mopfUFBL-RadvU2h3wkzjXz4LGL7yp52cFeyKXwmRaKtyiIdrOB3oqZm1gvcTTbiD1SQEQRLeuv9CBzfFus1nkzzGERY8N8E3mNYASgBMROug8MNIYQ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2582" y="5189943"/>
            <a:ext cx="619125" cy="619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293974" y="6225518"/>
            <a:ext cx="446212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lvl="0" indent="-17145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ko-KR" altLang="ko-KR" sz="12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개별 </a:t>
            </a:r>
            <a:r>
              <a:rPr lang="ko-KR" altLang="ko-KR" sz="1200" b="1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PC에서</a:t>
            </a:r>
            <a:r>
              <a:rPr lang="ko-KR" altLang="ko-KR" sz="12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관리되어 산재</a:t>
            </a:r>
            <a:r>
              <a:rPr lang="ko-KR" altLang="en-US" sz="12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되어 있는 </a:t>
            </a:r>
            <a:r>
              <a:rPr lang="ko-KR" altLang="ko-KR" sz="12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문서</a:t>
            </a:r>
            <a:endParaRPr lang="ko-KR" altLang="ko-KR" sz="1200" b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lvl="0" indent="-17145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ko-KR" altLang="ko-KR" sz="1200" b="1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랜섬웨어</a:t>
            </a:r>
            <a:r>
              <a:rPr lang="ko-KR" altLang="ko-KR" sz="12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위협 및 내부 직원으로 인한 자료 유실 가능성 높음</a:t>
            </a:r>
            <a:endParaRPr lang="ko-KR" altLang="en-US" sz="1200" dirty="0"/>
          </a:p>
        </p:txBody>
      </p:sp>
      <p:sp>
        <p:nvSpPr>
          <p:cNvPr id="5" name="Rectangle 20"/>
          <p:cNvSpPr>
            <a:spLocks noChangeArrowheads="1"/>
          </p:cNvSpPr>
          <p:nvPr/>
        </p:nvSpPr>
        <p:spPr bwMode="auto">
          <a:xfrm>
            <a:off x="5480941" y="6244105"/>
            <a:ext cx="4307646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2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기업에서 생성되는 모든 데이터를 중앙 서버에서 관리</a:t>
            </a:r>
            <a:endParaRPr kumimoji="0" lang="ko-KR" altLang="ko-KR" sz="12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2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데이터 중앙화를 통한 정보 보안성 향상 및 데이터 유실 대응</a:t>
            </a:r>
            <a:endParaRPr kumimoji="0" lang="ko-KR" altLang="ko-KR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069" name="Picture 21" descr="https://lh4.googleusercontent.com/LzduEpauBNVUNeze2F3PKY0jNCoD3S8uK4yODtZ2eKRz3pTP_Csfbv305MAwYoJjREcm89MVIBfP14Ia87TTGMWp4XRcy_DiCOplOMMbmFdW3nhDVbX87vxc2sZ130wCKUkZlSMgnj9YlF0s4w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0716" y="4155849"/>
            <a:ext cx="923925" cy="92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 descr="https://lh5.googleusercontent.com/Pdq-nI6hQGbBC1qAzwpzZBb1r9KiEBT35gRT-pxVeA8qK6Ncyt5TwmywfC7JFHjbddLN04osoblR-pejUBozTeIB-lUJyTelzlGBPOVdeLol4OqAbTLkdmrT-ehUtJBxTpeK0F93XV2IdY7Kb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3009" y="5272726"/>
            <a:ext cx="619125" cy="61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1" name="Picture 23" descr="https://lh6.googleusercontent.com/y0sC1QOeHK09BBOwOkFqJDiiPmoj2mIBZszsAB1R7QV4u0lPWlDHaWfiBUeR7GBIex7MerzieW2ZT1bUcUIuytBBB7d59rBIhwfJcROHUZDRCbuv2u37-fpk7NL7-2uLcD-S6O5AgwpQH0pzP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8287" y="5575836"/>
            <a:ext cx="619125" cy="61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 descr="https://lh6.googleusercontent.com/92klhfYhU0Y8djnCiV2HlHqODbwlOfLPK2Od0F1OtLL97vN1BA9NxaD3bi7KTDhBPeUVTDcpf-P90ej0DbURRwGrui20jR4B7SZGMr-BpeOF1iEYStaEzfKfM8XTNr6EejGccgRwnt04tye4w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7167" y="5617653"/>
            <a:ext cx="619125" cy="61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3" name="Picture 25" descr="https://lh5.googleusercontent.com/5a7xL5kxnPdX-jfjBW1fFMvx6iP9moRsErHRuJJpz7bsLVqEgxyVwRvpC6fLrfZHBg2lGC0XtpZLIKH0Md5xhWD0lwFRAxdYELh3deN-7b1tS7kMyKUFA-ouoOO3_eo9qVC261BOlJ_JdOx0S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0516" y="5201427"/>
            <a:ext cx="619125" cy="61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6601105" y="3595172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 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6601105" y="3595172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 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6601105" y="3595172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 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6601105" y="3595172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 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6601105" y="3595172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 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6601105" y="3595172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 </a:t>
            </a:r>
          </a:p>
        </p:txBody>
      </p:sp>
      <p:cxnSp>
        <p:nvCxnSpPr>
          <p:cNvPr id="13" name="직선 화살표 연결선 12"/>
          <p:cNvCxnSpPr/>
          <p:nvPr/>
        </p:nvCxnSpPr>
        <p:spPr>
          <a:xfrm flipV="1">
            <a:off x="6513024" y="4862087"/>
            <a:ext cx="721237" cy="389579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/>
          <p:cNvCxnSpPr>
            <a:stCxn id="2071" idx="0"/>
          </p:cNvCxnSpPr>
          <p:nvPr/>
        </p:nvCxnSpPr>
        <p:spPr>
          <a:xfrm flipV="1">
            <a:off x="7147850" y="5042851"/>
            <a:ext cx="334705" cy="532985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화살표 연결선 87"/>
          <p:cNvCxnSpPr/>
          <p:nvPr/>
        </p:nvCxnSpPr>
        <p:spPr>
          <a:xfrm flipH="1" flipV="1">
            <a:off x="7936847" y="5061111"/>
            <a:ext cx="243567" cy="604796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화살표 연결선 88"/>
          <p:cNvCxnSpPr/>
          <p:nvPr/>
        </p:nvCxnSpPr>
        <p:spPr>
          <a:xfrm flipH="1" flipV="1">
            <a:off x="8192092" y="4930333"/>
            <a:ext cx="780292" cy="330088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6341030" y="3842619"/>
            <a:ext cx="28584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중앙화된</a:t>
            </a:r>
            <a:r>
              <a:rPr lang="ko-KR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데이터로 관리 체계 확립</a:t>
            </a:r>
          </a:p>
        </p:txBody>
      </p:sp>
    </p:spTree>
    <p:extLst>
      <p:ext uri="{BB962C8B-B14F-4D97-AF65-F5344CB8AC3E}">
        <p14:creationId xmlns:p14="http://schemas.microsoft.com/office/powerpoint/2010/main" val="29260160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Group 134"/>
          <p:cNvGraphicFramePr>
            <a:graphicFrameLocks noGrp="1"/>
          </p:cNvGraphicFramePr>
          <p:nvPr/>
        </p:nvGraphicFramePr>
        <p:xfrm>
          <a:off x="10079793" y="1215900"/>
          <a:ext cx="3342054" cy="1299042"/>
        </p:xfrm>
        <a:graphic>
          <a:graphicData uri="http://schemas.openxmlformats.org/drawingml/2006/table">
            <a:tbl>
              <a:tblPr/>
              <a:tblGrid>
                <a:gridCol w="4360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0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893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</a:p>
                  </a:txBody>
                  <a:tcPr marL="28131" marR="28131" marT="24571" marB="24571" anchor="ctr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내용</a:t>
                      </a:r>
                      <a:endParaRPr lang="en-US" altLang="ko-KR" sz="900" b="1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: 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내용</a:t>
                      </a:r>
                      <a:endParaRPr lang="en-US" altLang="ko-KR" sz="900" b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2000" marR="72000" marT="46792" marB="46792" horzOverflow="overflow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2295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특이사항</a:t>
                      </a:r>
                    </a:p>
                  </a:txBody>
                  <a:tcPr marL="28131" marR="28131" marT="24571" marB="24571" anchor="ctr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8843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900" b="1" kern="1200" dirty="0">
                        <a:solidFill>
                          <a:srgbClr val="FF000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28131" marR="28131" marT="24571" marB="2457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9" name="직사각형 48"/>
          <p:cNvSpPr/>
          <p:nvPr/>
        </p:nvSpPr>
        <p:spPr bwMode="auto">
          <a:xfrm>
            <a:off x="-1" y="1492993"/>
            <a:ext cx="10077295" cy="1127420"/>
          </a:xfrm>
          <a:prstGeom prst="rect">
            <a:avLst/>
          </a:prstGeom>
          <a:pattFill prst="ltDnDiag">
            <a:fgClr>
              <a:schemeClr val="bg1">
                <a:lumMod val="85000"/>
              </a:schemeClr>
            </a:fgClr>
            <a:bgClr>
              <a:schemeClr val="bg1"/>
            </a:bgClr>
          </a:patt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endParaRPr lang="ko-KR" altLang="ko-KR" sz="1200">
              <a:solidFill>
                <a:srgbClr val="996633"/>
              </a:solidFill>
            </a:endParaRPr>
          </a:p>
        </p:txBody>
      </p:sp>
      <p:sp>
        <p:nvSpPr>
          <p:cNvPr id="108" name="직사각형 107"/>
          <p:cNvSpPr/>
          <p:nvPr/>
        </p:nvSpPr>
        <p:spPr>
          <a:xfrm>
            <a:off x="0" y="7088620"/>
            <a:ext cx="10077295" cy="203200"/>
          </a:xfrm>
          <a:prstGeom prst="rect">
            <a:avLst/>
          </a:prstGeom>
          <a:solidFill>
            <a:schemeClr val="tx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dirty="0" err="1">
                <a:solidFill>
                  <a:schemeClr val="bg1"/>
                </a:solidFill>
                <a:latin typeface="+mn-ea"/>
              </a:rPr>
              <a:t>다음페이지</a:t>
            </a:r>
            <a:r>
              <a:rPr lang="ko-KR" altLang="en-US" sz="1000" dirty="0">
                <a:solidFill>
                  <a:schemeClr val="bg1"/>
                </a:solidFill>
                <a:latin typeface="+mn-ea"/>
              </a:rPr>
              <a:t> 계속▼</a:t>
            </a:r>
          </a:p>
        </p:txBody>
      </p:sp>
      <p:sp>
        <p:nvSpPr>
          <p:cNvPr id="25" name="Rectangle 750">
            <a:extLst>
              <a:ext uri="{FF2B5EF4-FFF2-40B4-BE49-F238E27FC236}">
                <a16:creationId xmlns:a16="http://schemas.microsoft.com/office/drawing/2014/main" id="{76AC9248-3C9E-A145-AA72-D2BBB5268B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72532" y="935585"/>
            <a:ext cx="3367243" cy="275184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algn="ctr">
            <a:noFill/>
            <a:miter lim="800000"/>
            <a:headEnd/>
            <a:tailEnd/>
          </a:ln>
          <a:effectLst/>
        </p:spPr>
        <p:txBody>
          <a:bodyPr wrap="none" lIns="129616" tIns="64808" rIns="129616" bIns="64808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100" b="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Description</a:t>
            </a:r>
            <a:endParaRPr kumimoji="0" lang="ko-KR" altLang="ko-KR" sz="1100" b="0" kern="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  <p:cxnSp>
        <p:nvCxnSpPr>
          <p:cNvPr id="26" name="직선 연결선 9">
            <a:extLst>
              <a:ext uri="{FF2B5EF4-FFF2-40B4-BE49-F238E27FC236}">
                <a16:creationId xmlns:a16="http://schemas.microsoft.com/office/drawing/2014/main" id="{F159784A-31EC-0F44-AA1C-FEE672A6ADDB}"/>
              </a:ext>
            </a:extLst>
          </p:cNvPr>
          <p:cNvCxnSpPr/>
          <p:nvPr/>
        </p:nvCxnSpPr>
        <p:spPr>
          <a:xfrm>
            <a:off x="10072532" y="1198463"/>
            <a:ext cx="3367243" cy="0"/>
          </a:xfrm>
          <a:prstGeom prst="line">
            <a:avLst/>
          </a:prstGeom>
          <a:noFill/>
          <a:ln w="3175">
            <a:solidFill>
              <a:schemeClr val="tx1">
                <a:lumMod val="95000"/>
                <a:lumOff val="5000"/>
              </a:schemeClr>
            </a:solidFill>
            <a:prstDash val="sysDot"/>
            <a:round/>
            <a:headEnd/>
            <a:tailEnd/>
          </a:ln>
          <a:effectLst/>
        </p:spPr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693299B-BCDD-A241-9DB5-E221698663E9}"/>
              </a:ext>
            </a:extLst>
          </p:cNvPr>
          <p:cNvSpPr/>
          <p:nvPr/>
        </p:nvSpPr>
        <p:spPr>
          <a:xfrm>
            <a:off x="1976" y="1716"/>
            <a:ext cx="13437800" cy="938816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algn="ctr">
            <a:noFill/>
            <a:miter lim="800000"/>
            <a:headEnd/>
            <a:tailEnd/>
          </a:ln>
          <a:effectLst/>
        </p:spPr>
        <p:txBody>
          <a:bodyPr wrap="none" lIns="129616" tIns="64808" rIns="129616" bIns="64808" anchor="ctr"/>
          <a:lstStyle/>
          <a:p>
            <a:pPr lvl="0" algn="ctr" fontAlgn="auto" latinLnBrk="0">
              <a:spcBef>
                <a:spcPts val="0"/>
              </a:spcBef>
              <a:spcAft>
                <a:spcPts val="0"/>
              </a:spcAft>
            </a:pPr>
            <a:endParaRPr kumimoji="0" lang="ko-KR" altLang="en-US" sz="1300" b="0" kern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CFB3AD9E-50C6-4144-994E-BBC17D8F6C47}"/>
              </a:ext>
            </a:extLst>
          </p:cNvPr>
          <p:cNvSpPr/>
          <p:nvPr/>
        </p:nvSpPr>
        <p:spPr>
          <a:xfrm>
            <a:off x="949693" y="157464"/>
            <a:ext cx="2874613" cy="27751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616" tIns="64808" rIns="129616" bIns="64808" rtlCol="0" anchor="ctr"/>
          <a:lstStyle/>
          <a:p>
            <a:pPr algn="ctr"/>
            <a:endParaRPr lang="ko-KR" altLang="en-US"/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D0A0D5B5-A7A9-EC45-80C3-DB92AA2E4D26}"/>
              </a:ext>
            </a:extLst>
          </p:cNvPr>
          <p:cNvSpPr/>
          <p:nvPr/>
        </p:nvSpPr>
        <p:spPr>
          <a:xfrm>
            <a:off x="949688" y="504254"/>
            <a:ext cx="7787912" cy="29803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616" tIns="64808" rIns="129616" bIns="64808" rtlCol="0" anchor="ctr"/>
          <a:lstStyle/>
          <a:p>
            <a:pPr algn="ctr"/>
            <a:endParaRPr lang="ko-KR" altLang="en-US"/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0D520F9C-A43E-EB4D-8203-E34E393741A4}"/>
              </a:ext>
            </a:extLst>
          </p:cNvPr>
          <p:cNvSpPr/>
          <p:nvPr/>
        </p:nvSpPr>
        <p:spPr>
          <a:xfrm>
            <a:off x="4849337" y="151131"/>
            <a:ext cx="3888263" cy="296011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616" tIns="64808" rIns="129616" bIns="64808"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B96C48E-831B-2047-BED5-28D5F72C6689}"/>
              </a:ext>
            </a:extLst>
          </p:cNvPr>
          <p:cNvSpPr txBox="1"/>
          <p:nvPr/>
        </p:nvSpPr>
        <p:spPr>
          <a:xfrm>
            <a:off x="-63130" y="212525"/>
            <a:ext cx="1012820" cy="1680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rtl="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1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Verdana" pitchFamily="34" charset="0"/>
              </a:rPr>
              <a:t>화면코드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4124BCF-0792-F94F-AFB9-FDE36E14F42A}"/>
              </a:ext>
            </a:extLst>
          </p:cNvPr>
          <p:cNvSpPr txBox="1"/>
          <p:nvPr/>
        </p:nvSpPr>
        <p:spPr>
          <a:xfrm>
            <a:off x="-63130" y="574505"/>
            <a:ext cx="1012820" cy="1680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rtl="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1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Verdana" pitchFamily="34" charset="0"/>
              </a:rPr>
              <a:t>화면 경로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2364BA8-7185-D14F-9DEF-47E1BE85E940}"/>
              </a:ext>
            </a:extLst>
          </p:cNvPr>
          <p:cNvSpPr txBox="1"/>
          <p:nvPr/>
        </p:nvSpPr>
        <p:spPr>
          <a:xfrm>
            <a:off x="3824305" y="207919"/>
            <a:ext cx="1012820" cy="1680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rtl="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1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Verdana" pitchFamily="34" charset="0"/>
              </a:rPr>
              <a:t>페이지 명</a:t>
            </a:r>
          </a:p>
        </p:txBody>
      </p:sp>
      <p:sp>
        <p:nvSpPr>
          <p:cNvPr id="35" name="모서리가 둥근 직사각형 34">
            <a:extLst>
              <a:ext uri="{FF2B5EF4-FFF2-40B4-BE49-F238E27FC236}">
                <a16:creationId xmlns:a16="http://schemas.microsoft.com/office/drawing/2014/main" id="{73B9760F-FB58-8042-B354-72F448CC78FD}"/>
              </a:ext>
            </a:extLst>
          </p:cNvPr>
          <p:cNvSpPr/>
          <p:nvPr/>
        </p:nvSpPr>
        <p:spPr>
          <a:xfrm>
            <a:off x="9552821" y="160569"/>
            <a:ext cx="1362640" cy="27751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616" tIns="64808" rIns="129616" bIns="64808"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271201F-05BC-3B46-B7D0-55701B4AEE36}"/>
              </a:ext>
            </a:extLst>
          </p:cNvPr>
          <p:cNvSpPr txBox="1"/>
          <p:nvPr/>
        </p:nvSpPr>
        <p:spPr>
          <a:xfrm>
            <a:off x="8527787" y="217356"/>
            <a:ext cx="1012820" cy="1680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rtl="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1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Verdana" pitchFamily="34" charset="0"/>
              </a:rPr>
              <a:t>작성자</a:t>
            </a:r>
          </a:p>
        </p:txBody>
      </p:sp>
      <p:sp>
        <p:nvSpPr>
          <p:cNvPr id="37" name="모서리가 둥근 직사각형 36">
            <a:extLst>
              <a:ext uri="{FF2B5EF4-FFF2-40B4-BE49-F238E27FC236}">
                <a16:creationId xmlns:a16="http://schemas.microsoft.com/office/drawing/2014/main" id="{22395640-DAF6-584F-8F1E-B81DAB747A63}"/>
              </a:ext>
            </a:extLst>
          </p:cNvPr>
          <p:cNvSpPr/>
          <p:nvPr/>
        </p:nvSpPr>
        <p:spPr>
          <a:xfrm>
            <a:off x="11917826" y="162622"/>
            <a:ext cx="1362640" cy="27751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616" tIns="64808" rIns="129616" bIns="64808"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DE5321C-4355-C147-A30D-37C1437EC817}"/>
              </a:ext>
            </a:extLst>
          </p:cNvPr>
          <p:cNvSpPr txBox="1"/>
          <p:nvPr/>
        </p:nvSpPr>
        <p:spPr>
          <a:xfrm>
            <a:off x="10892793" y="219409"/>
            <a:ext cx="1012820" cy="1680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rtl="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1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Verdana" pitchFamily="34" charset="0"/>
              </a:rPr>
              <a:t>작성일</a:t>
            </a:r>
          </a:p>
        </p:txBody>
      </p:sp>
      <p:sp>
        <p:nvSpPr>
          <p:cNvPr id="39" name="모서리가 둥근 직사각형 38">
            <a:extLst>
              <a:ext uri="{FF2B5EF4-FFF2-40B4-BE49-F238E27FC236}">
                <a16:creationId xmlns:a16="http://schemas.microsoft.com/office/drawing/2014/main" id="{B6D052B9-9E99-1043-B2AC-5941CDC9C66A}"/>
              </a:ext>
            </a:extLst>
          </p:cNvPr>
          <p:cNvSpPr/>
          <p:nvPr/>
        </p:nvSpPr>
        <p:spPr>
          <a:xfrm>
            <a:off x="9555435" y="524770"/>
            <a:ext cx="1362640" cy="27751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616" tIns="64808" rIns="129616" bIns="64808"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CCE9C47-932D-BD4C-8FA6-8CB74F1745E6}"/>
              </a:ext>
            </a:extLst>
          </p:cNvPr>
          <p:cNvSpPr txBox="1"/>
          <p:nvPr/>
        </p:nvSpPr>
        <p:spPr>
          <a:xfrm>
            <a:off x="8530402" y="581557"/>
            <a:ext cx="1012820" cy="1680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rtl="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1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Verdana" pitchFamily="34" charset="0"/>
              </a:rPr>
              <a:t>버전</a:t>
            </a:r>
          </a:p>
        </p:txBody>
      </p: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0B4B3F21-3893-FD4F-B50F-534049867C88}"/>
              </a:ext>
            </a:extLst>
          </p:cNvPr>
          <p:cNvSpPr/>
          <p:nvPr/>
        </p:nvSpPr>
        <p:spPr>
          <a:xfrm>
            <a:off x="11918683" y="528653"/>
            <a:ext cx="1362640" cy="27751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616" tIns="64808" rIns="129616" bIns="64808"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478C47E-617B-B949-8E22-719BE7D25422}"/>
              </a:ext>
            </a:extLst>
          </p:cNvPr>
          <p:cNvSpPr txBox="1"/>
          <p:nvPr/>
        </p:nvSpPr>
        <p:spPr>
          <a:xfrm>
            <a:off x="10893649" y="585441"/>
            <a:ext cx="1012820" cy="1680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rtl="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1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Verdana" pitchFamily="34" charset="0"/>
              </a:rPr>
              <a:t>P.NO</a:t>
            </a:r>
            <a:endParaRPr kumimoji="1" lang="ko-KR" altLang="en-US" sz="1100" b="1" kern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  <a:cs typeface="Verdana" pitchFamily="34" charset="0"/>
            </a:endParaRPr>
          </a:p>
        </p:txBody>
      </p:sp>
      <p:cxnSp>
        <p:nvCxnSpPr>
          <p:cNvPr id="44" name="직선 연결선 26">
            <a:extLst>
              <a:ext uri="{FF2B5EF4-FFF2-40B4-BE49-F238E27FC236}">
                <a16:creationId xmlns:a16="http://schemas.microsoft.com/office/drawing/2014/main" id="{96FBDF73-A5FD-4A4C-891B-06312F134183}"/>
              </a:ext>
            </a:extLst>
          </p:cNvPr>
          <p:cNvCxnSpPr/>
          <p:nvPr/>
        </p:nvCxnSpPr>
        <p:spPr>
          <a:xfrm>
            <a:off x="0" y="938816"/>
            <a:ext cx="13439775" cy="1716"/>
          </a:xfrm>
          <a:prstGeom prst="line">
            <a:avLst/>
          </a:prstGeom>
          <a:noFill/>
          <a:ln w="3175">
            <a:solidFill>
              <a:schemeClr val="bg1">
                <a:lumMod val="75000"/>
              </a:schemeClr>
            </a:solidFill>
            <a:prstDash val="solid"/>
            <a:round/>
            <a:headEnd/>
            <a:tailEnd/>
          </a:ln>
          <a:effectLst/>
        </p:spPr>
      </p:cxnSp>
      <p:sp>
        <p:nvSpPr>
          <p:cNvPr id="45" name="Text Box 8">
            <a:extLst>
              <a:ext uri="{FF2B5EF4-FFF2-40B4-BE49-F238E27FC236}">
                <a16:creationId xmlns:a16="http://schemas.microsoft.com/office/drawing/2014/main" id="{9F1C61DA-9264-6243-8E9F-3618E428A0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30896" y="530960"/>
            <a:ext cx="1350427" cy="275211"/>
          </a:xfrm>
          <a:prstGeom prst="rect">
            <a:avLst/>
          </a:prstGeom>
          <a:noFill/>
          <a:ln w="9525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</p:spPr>
        <p:txBody>
          <a:bodyPr wrap="none" lIns="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fld id="{95C22FB1-9964-4BFB-A0F7-104B1268D904}" type="slidenum">
              <a:rPr kumimoji="0" lang="en-US" altLang="ko-KR" sz="1100" b="1">
                <a:latin typeface="Verdana" pitchFamily="34" charset="0"/>
              </a:rPr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t>17</a:t>
            </a:fld>
            <a:endParaRPr kumimoji="0" lang="en-US" altLang="ko-KR" sz="1100" b="1" dirty="0">
              <a:latin typeface="Verdana" pitchFamily="34" charset="0"/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8E9AA351-D78D-864C-B971-85694C5B4B99}"/>
              </a:ext>
            </a:extLst>
          </p:cNvPr>
          <p:cNvCxnSpPr/>
          <p:nvPr/>
        </p:nvCxnSpPr>
        <p:spPr>
          <a:xfrm>
            <a:off x="10072532" y="935585"/>
            <a:ext cx="0" cy="6335792"/>
          </a:xfrm>
          <a:prstGeom prst="straightConnector1">
            <a:avLst/>
          </a:prstGeom>
          <a:noFill/>
          <a:ln w="3175">
            <a:solidFill>
              <a:schemeClr val="tx1">
                <a:lumMod val="95000"/>
                <a:lumOff val="5000"/>
              </a:schemeClr>
            </a:solidFill>
            <a:prstDash val="sysDot"/>
            <a:round/>
            <a:headEnd/>
            <a:tailEnd/>
          </a:ln>
          <a:effectLst/>
        </p:spPr>
      </p:cxnSp>
      <p:sp>
        <p:nvSpPr>
          <p:cNvPr id="47" name="제목 1">
            <a:extLst>
              <a:ext uri="{FF2B5EF4-FFF2-40B4-BE49-F238E27FC236}">
                <a16:creationId xmlns:a16="http://schemas.microsoft.com/office/drawing/2014/main" id="{E7A1B631-041C-F24D-9E69-FDC52DBEFB5D}"/>
              </a:ext>
            </a:extLst>
          </p:cNvPr>
          <p:cNvSpPr txBox="1">
            <a:spLocks/>
          </p:cNvSpPr>
          <p:nvPr/>
        </p:nvSpPr>
        <p:spPr>
          <a:xfrm>
            <a:off x="4855139" y="135819"/>
            <a:ext cx="2814638" cy="323850"/>
          </a:xfrm>
          <a:prstGeom prst="rect">
            <a:avLst/>
          </a:prstGeom>
        </p:spPr>
        <p:txBody>
          <a:bodyPr anchor="ctr"/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000" dirty="0"/>
              <a:t>Why </a:t>
            </a:r>
            <a:r>
              <a:rPr lang="en-US" altLang="ko-KR" sz="1000" dirty="0" err="1"/>
              <a:t>SuperOffice</a:t>
            </a:r>
            <a:endParaRPr lang="ko-KR" altLang="en-US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1" name="제목 1">
            <a:extLst>
              <a:ext uri="{FF2B5EF4-FFF2-40B4-BE49-F238E27FC236}">
                <a16:creationId xmlns:a16="http://schemas.microsoft.com/office/drawing/2014/main" id="{1B3DB821-9622-DD44-B11C-061B5CFB4FAB}"/>
              </a:ext>
            </a:extLst>
          </p:cNvPr>
          <p:cNvSpPr txBox="1">
            <a:spLocks/>
          </p:cNvSpPr>
          <p:nvPr/>
        </p:nvSpPr>
        <p:spPr>
          <a:xfrm>
            <a:off x="961564" y="489296"/>
            <a:ext cx="7760048" cy="323850"/>
          </a:xfrm>
          <a:prstGeom prst="rect">
            <a:avLst/>
          </a:prstGeom>
        </p:spPr>
        <p:txBody>
          <a:bodyPr anchor="ctr"/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000" dirty="0"/>
              <a:t>PRODUCT -</a:t>
            </a:r>
            <a:r>
              <a:rPr lang="en-US" altLang="ko-KR" sz="1000" dirty="0" err="1"/>
              <a:t>SuperOffice</a:t>
            </a:r>
            <a:r>
              <a:rPr lang="en-US" altLang="ko-KR" sz="1000" dirty="0"/>
              <a:t>- Why </a:t>
            </a:r>
            <a:r>
              <a:rPr lang="en-US" altLang="ko-KR" sz="1000" dirty="0" err="1"/>
              <a:t>SuperOffice</a:t>
            </a:r>
            <a:endParaRPr lang="ko-KR" altLang="en-US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823351B-E5AD-2BE4-BD9D-9704E4ED9622}"/>
              </a:ext>
            </a:extLst>
          </p:cNvPr>
          <p:cNvSpPr txBox="1"/>
          <p:nvPr/>
        </p:nvSpPr>
        <p:spPr>
          <a:xfrm>
            <a:off x="3910724" y="1898040"/>
            <a:ext cx="2603372" cy="384097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>
              <a:defRPr sz="1200">
                <a:solidFill>
                  <a:srgbClr val="996633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lvl="0" algn="ctr"/>
            <a:r>
              <a:rPr lang="en-US" altLang="ko-KR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Why </a:t>
            </a:r>
            <a:r>
              <a:rPr lang="en-US" altLang="ko-KR" sz="16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SuperOffice</a:t>
            </a:r>
            <a:endParaRPr lang="en-US" altLang="ko-KR" sz="1600" b="1" dirty="0">
              <a:solidFill>
                <a:schemeClr val="tx1">
                  <a:lumMod val="95000"/>
                  <a:lumOff val="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5" name="직사각형 84"/>
          <p:cNvSpPr/>
          <p:nvPr/>
        </p:nvSpPr>
        <p:spPr>
          <a:xfrm>
            <a:off x="5570914" y="3789942"/>
            <a:ext cx="4325534" cy="2942142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6" name="양쪽 모서리가 둥근 사각형 85">
            <a:extLst>
              <a:ext uri="{FF2B5EF4-FFF2-40B4-BE49-F238E27FC236}">
                <a16:creationId xmlns:a16="http://schemas.microsoft.com/office/drawing/2014/main" id="{23C0F8E5-EC40-E843-8FC7-4A5CCE59AA41}"/>
              </a:ext>
            </a:extLst>
          </p:cNvPr>
          <p:cNvSpPr/>
          <p:nvPr/>
        </p:nvSpPr>
        <p:spPr>
          <a:xfrm>
            <a:off x="5593808" y="3410559"/>
            <a:ext cx="4298102" cy="371370"/>
          </a:xfrm>
          <a:prstGeom prst="round2SameRect">
            <a:avLst>
              <a:gd name="adj1" fmla="val 30272"/>
              <a:gd name="adj2" fmla="val 0"/>
            </a:avLst>
          </a:pr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도입 후</a:t>
            </a:r>
          </a:p>
        </p:txBody>
      </p:sp>
      <p:sp>
        <p:nvSpPr>
          <p:cNvPr id="87" name="모서리가 둥근 직사각형 86">
            <a:extLst>
              <a:ext uri="{FF2B5EF4-FFF2-40B4-BE49-F238E27FC236}">
                <a16:creationId xmlns:a16="http://schemas.microsoft.com/office/drawing/2014/main" id="{09C350FB-9B8E-B64F-B23A-B2766768B1E9}"/>
              </a:ext>
            </a:extLst>
          </p:cNvPr>
          <p:cNvSpPr/>
          <p:nvPr/>
        </p:nvSpPr>
        <p:spPr>
          <a:xfrm>
            <a:off x="5593808" y="3383926"/>
            <a:ext cx="4298102" cy="3304160"/>
          </a:xfrm>
          <a:prstGeom prst="roundRect">
            <a:avLst>
              <a:gd name="adj" fmla="val 2757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46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3" name="직사각형 102"/>
          <p:cNvSpPr/>
          <p:nvPr/>
        </p:nvSpPr>
        <p:spPr>
          <a:xfrm>
            <a:off x="310832" y="3800920"/>
            <a:ext cx="4258456" cy="2911305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4" name="양쪽 모서리가 둥근 사각형 103">
            <a:extLst>
              <a:ext uri="{FF2B5EF4-FFF2-40B4-BE49-F238E27FC236}">
                <a16:creationId xmlns:a16="http://schemas.microsoft.com/office/drawing/2014/main" id="{23C0F8E5-EC40-E843-8FC7-4A5CCE59AA41}"/>
              </a:ext>
            </a:extLst>
          </p:cNvPr>
          <p:cNvSpPr/>
          <p:nvPr/>
        </p:nvSpPr>
        <p:spPr>
          <a:xfrm>
            <a:off x="328822" y="3427600"/>
            <a:ext cx="4222476" cy="373320"/>
          </a:xfrm>
          <a:prstGeom prst="round2SameRect">
            <a:avLst>
              <a:gd name="adj1" fmla="val 35799"/>
              <a:gd name="adj2" fmla="val 0"/>
            </a:avLst>
          </a:prstGeom>
          <a:solidFill>
            <a:schemeClr val="bg2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600" b="1" kern="0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도입 전</a:t>
            </a:r>
            <a:endParaRPr kumimoji="1" lang="ko-KR" altLang="en-US" sz="16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5" name="모서리가 둥근 직사각형 104">
            <a:extLst>
              <a:ext uri="{FF2B5EF4-FFF2-40B4-BE49-F238E27FC236}">
                <a16:creationId xmlns:a16="http://schemas.microsoft.com/office/drawing/2014/main" id="{09C350FB-9B8E-B64F-B23A-B2766768B1E9}"/>
              </a:ext>
            </a:extLst>
          </p:cNvPr>
          <p:cNvSpPr/>
          <p:nvPr/>
        </p:nvSpPr>
        <p:spPr>
          <a:xfrm>
            <a:off x="387594" y="3427601"/>
            <a:ext cx="4222476" cy="3284624"/>
          </a:xfrm>
          <a:prstGeom prst="roundRect">
            <a:avLst>
              <a:gd name="adj" fmla="val 2757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463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2520029" y="2822363"/>
            <a:ext cx="51475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컨텐츠 검색 확장 및 효율적인 스토리지 관리</a:t>
            </a:r>
            <a:endParaRPr lang="ko-KR" altLang="en-US" sz="2400" dirty="0"/>
          </a:p>
        </p:txBody>
      </p:sp>
      <p:sp>
        <p:nvSpPr>
          <p:cNvPr id="48" name="오른쪽 화살표 47"/>
          <p:cNvSpPr/>
          <p:nvPr/>
        </p:nvSpPr>
        <p:spPr>
          <a:xfrm>
            <a:off x="4735834" y="4724992"/>
            <a:ext cx="713180" cy="451025"/>
          </a:xfrm>
          <a:prstGeom prst="rightArrow">
            <a:avLst/>
          </a:prstGeom>
          <a:solidFill>
            <a:schemeClr val="tx2"/>
          </a:solidFill>
          <a:ln w="34925">
            <a:solidFill>
              <a:schemeClr val="tx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ko-KR" altLang="en-US" sz="9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443280" y="6260600"/>
            <a:ext cx="377699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sz="12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ea typeface="나눔스퀘어 Bold" panose="020B0600000101010101" pitchFamily="50" charset="-127"/>
                <a:cs typeface="Calibri" panose="020F0502020204030204" pitchFamily="34" charset="0"/>
              </a:rPr>
              <a:t>이미지, 음성, 동영상 등 비정형 데이터 검색</a:t>
            </a:r>
            <a:r>
              <a:rPr kumimoji="0" lang="ko-KR" altLang="en-US" sz="12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ea typeface="나눔스퀘어 Bold" panose="020B0600000101010101" pitchFamily="50" charset="-127"/>
                <a:cs typeface="Calibri" panose="020F0502020204030204" pitchFamily="34" charset="0"/>
              </a:rPr>
              <a:t>의</a:t>
            </a:r>
            <a:r>
              <a:rPr kumimoji="0" lang="ko-KR" altLang="ko-KR" sz="12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ea typeface="나눔스퀘어 Bold" panose="020B0600000101010101" pitchFamily="50" charset="-127"/>
                <a:cs typeface="Calibri" panose="020F0502020204030204" pitchFamily="34" charset="0"/>
              </a:rPr>
              <a:t> 한계</a:t>
            </a:r>
            <a:endParaRPr kumimoji="0" lang="ko-KR" altLang="ko-KR" sz="12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sz="12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ea typeface="나눔스퀘어 Bold" panose="020B0600000101010101" pitchFamily="50" charset="-127"/>
                <a:cs typeface="Calibri" panose="020F0502020204030204" pitchFamily="34" charset="0"/>
              </a:rPr>
              <a:t>버전별</a:t>
            </a:r>
            <a:r>
              <a:rPr kumimoji="0" lang="ko-KR" altLang="ko-KR" sz="12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ea typeface="나눔스퀘어 Bold" panose="020B0600000101010101" pitchFamily="50" charset="-127"/>
                <a:cs typeface="Calibri" panose="020F0502020204030204" pitchFamily="34" charset="0"/>
              </a:rPr>
              <a:t> 모든 파일을 저장하여 비효율적인 스토리지 관리</a:t>
            </a:r>
            <a:endParaRPr lang="en-US" altLang="ko-KR" sz="800" dirty="0">
              <a:ea typeface="나눔스퀘어 Bold" panose="020B0600000101010101" pitchFamily="50" charset="-127"/>
            </a:endParaRPr>
          </a:p>
        </p:txBody>
      </p:sp>
      <p:pic>
        <p:nvPicPr>
          <p:cNvPr id="3074" name="Picture 2" descr="https://lh4.googleusercontent.com/IJlZXGKUBiObPKJ4q-eQTzHkBgHBLpHkgegC2AC2nEu2BX8xZxzJQtMUNRZjwdov9-ubcqke7_c3vuY9naPCwvOVrBra5NTmBdsKPiNXqujS_41T4K8mfORrO1RIFJrguUTQ5FqnEh25PZ9_J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5336" y="4447864"/>
            <a:ext cx="485775" cy="52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https://lh5.googleusercontent.com/5ey1pnBp4o7Al2m8CzXuadtjGpl2Wd8_ARaRbLYMfEb9OHgZm8nqkrvsYmHlwyXPX3TmJi0nNFiVfkU-lsiiOLtX4ITweU5MLvldiDK5dZuYqJBFtXkUnExb_K-yUPA7-eE-_RNElljKvBwaF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5693" y="4447864"/>
            <a:ext cx="485775" cy="52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lh6.googleusercontent.com/JieK4h2XsE9x9tIzMTjoIyv1kZiGOeXCAPG0VorRnkfhfi3Ilw3-c8nNT0HpUXsx3r9kC-svYXD4n2oV5193txJ8Nk8zedUlBsS1xF_7SafacvFHtlwjc9AACQlu-YeSQCh6pDeN51tHlePSTw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6396" y="4447864"/>
            <a:ext cx="485775" cy="52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https://lh3.googleusercontent.com/SoYGI5b4d2iLHcfY0FtN-UrptZcWq8JEPtmRD-6B6ZGFziHxfBa1wSfcui05BMhKlW-XXTKCyJoPMq4Y1ZgRvjL_70FkHRKzxo6jkoZoydCzkl33aYEojqr6fV4WNJIFLzYQJPc-cSPf3KQCEQ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9431" y="4475344"/>
            <a:ext cx="506083" cy="506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s://lh3.googleusercontent.com/Rpn4AwggYukycGWokWXy28u0oWhqp7TmdDoZDQ1hRkId3dBRVLNs1HAd0a9iLJiX8Lsp9pbTED3sRVMe2BcrPodx-nCyFawsgF2ZQe5A5YlgboV2gad9whvuU8aCA653tLasCjljE9Vpunc0j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410" y="4660275"/>
            <a:ext cx="2064454" cy="1298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 descr="https://lh6.googleusercontent.com/6bI0N-xhmSk7nTkKRVVhC3kpJxEFZ-7QEtNuiyDuMCVhvgqzbW9xvynFZkFm6WLTZMTU4arVhIyY-mNYfkXKRE9vakwfJOj8rr-5mFcehxwT-rGmJ7RmOtwcRRxl4cNYWlrh0bHbg0UQKFBH9Q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2975" y="5076473"/>
            <a:ext cx="4572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s://lh4.googleusercontent.com/zYOclZQLh093QzRgKy1yMWAdMD2_3CkwA05jacTsg_8XDFetrZ8OU-mKUyBvzo1FlDLtmMaotwFHp7_3T49hEjx8iywcWeoTrqf7s-ruQnTniWlG8_onz9MwXblcpTh2iu0q7-kAluxFgvmJE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2463" y="5081236"/>
            <a:ext cx="485775" cy="52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1" name="Picture 9" descr="https://lh5.googleusercontent.com/aYJagMVtZQyemgYnwxYC-K5NVwIM_O-xR59i5VEx-gim0WellV9It8Ca6gfVAMrs4WaZ7YIpocJ98JFWHeij0Nyqkrb0H8dWQn5bERfYcx7Q02fB1kqBVLDLj-Hacndn8zUWnPXWjDmy0TQhL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0521" y="5081236"/>
            <a:ext cx="485775" cy="52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s://lh5.googleusercontent.com/sr3X2FdShib56Br-QyrpzGD9TUpI3M8dJeIoEkAppEfTwJ_b3noinbj6djqXWDHGPYzHcwitOVEUeUZT2FLcMjHI3lWFkaaAqq_BNne_RIo7h924n6NT88vA6rVe0nQc9_ntIVzrPcMnzmJDQw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8598" y="5069955"/>
            <a:ext cx="533732" cy="575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908209" y="3879993"/>
            <a:ext cx="307808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400" b="1" dirty="0">
                <a:latin typeface="Calibri" panose="020F0502020204030204" pitchFamily="34" charset="0"/>
                <a:cs typeface="Calibri" panose="020F0502020204030204" pitchFamily="34" charset="0"/>
              </a:rPr>
              <a:t>파일 기반의 한계로 </a:t>
            </a:r>
            <a:r>
              <a:rPr lang="ko-KR" altLang="ko-KR" sz="14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데이터 활용 제한</a:t>
            </a:r>
            <a:endParaRPr lang="ko-KR" altLang="ko-KR" sz="700" dirty="0"/>
          </a:p>
        </p:txBody>
      </p:sp>
      <p:pic>
        <p:nvPicPr>
          <p:cNvPr id="3084" name="Picture 12" descr="https://lh6.googleusercontent.com/F17toQTrUVrWT-kWf4vGV8lzqrijPWwUXuBdcj7RIy_Kk-nN01j_JHtsjM972spWGi2uLU4TyJEh1Cdw4WvGvvyXmygSugeyULb6oz6gIohCsfy6Fm-YpUfxyaz-s0yIMvrkn2shVf9F35Qqjw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8518" y="4163131"/>
            <a:ext cx="2881244" cy="1734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5" name="Picture 13" descr="https://lh5.googleusercontent.com/fPIFUlvvEFjppfQ0FoTNEMfMYWphdPG9VW75SdBVy8zr7m7S14SeftespVqcjt-VaOG2jCXHXHa4FmRaJ0wQUjuDfUgNgnGwVqmuWS7CXTp8yWlTvyL3E2X2fKTnjTLBN4BDxD7QQyAWvkJA1Q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7785" y="4507493"/>
            <a:ext cx="1017331" cy="1059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s://lh5.googleusercontent.com/OaSDqxM4bebIjwHaZqCtYAiqJbdTpizi5TVf4gd2wah9QEiSIgIA__Yay2tuwpiXG7hmPNojCO28uTp78fPVkfaJZebKMjGNDLY6Mg5cWraat3yko306jZqGrtWISsdJiq3VfE5buPLFv9Fosw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1215" y="4558896"/>
            <a:ext cx="1521530" cy="1177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5569064" y="6122063"/>
            <a:ext cx="444743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buFont typeface="Arial" panose="020B0604020202020204" pitchFamily="34" charset="0"/>
              <a:buChar char="•"/>
            </a:pPr>
            <a:r>
              <a:rPr lang="ko-KR" altLang="en-US" sz="1200" b="1" dirty="0">
                <a:solidFill>
                  <a:srgbClr val="000000"/>
                </a:solidFill>
                <a:latin typeface="Calibri" panose="020F0502020204030204" pitchFamily="34" charset="0"/>
                <a:ea typeface="나눔스퀘어 Bold" panose="020B0600000101010101" pitchFamily="50" charset="-127"/>
              </a:rPr>
              <a:t>메타데이터 추출 및 정형화로 컨텐츠 검색 효율성</a:t>
            </a:r>
            <a:r>
              <a:rPr lang="en-US" altLang="ko-KR" sz="1200" b="1" dirty="0">
                <a:solidFill>
                  <a:srgbClr val="000000"/>
                </a:solidFill>
                <a:latin typeface="Calibri" panose="020F0502020204030204" pitchFamily="34" charset="0"/>
                <a:ea typeface="나눔스퀘어 Bold" panose="020B0600000101010101" pitchFamily="50" charset="-127"/>
              </a:rPr>
              <a:t>·</a:t>
            </a:r>
            <a:r>
              <a:rPr lang="ko-KR" altLang="en-US" sz="1200" b="1" dirty="0">
                <a:solidFill>
                  <a:srgbClr val="000000"/>
                </a:solidFill>
                <a:latin typeface="Calibri" panose="020F0502020204030204" pitchFamily="34" charset="0"/>
                <a:ea typeface="나눔스퀘어 Bold" panose="020B0600000101010101" pitchFamily="50" charset="-127"/>
              </a:rPr>
              <a:t>확장성 증대</a:t>
            </a:r>
            <a:endParaRPr lang="ko-KR" altLang="en-US" sz="1200" b="1" dirty="0">
              <a:solidFill>
                <a:srgbClr val="000000"/>
              </a:solidFill>
              <a:latin typeface="Arial" panose="020B0604020202020204" pitchFamily="34" charset="0"/>
              <a:ea typeface="나눔스퀘어 Bold" panose="020B0600000101010101" pitchFamily="50" charset="-127"/>
            </a:endParaRPr>
          </a:p>
          <a:p>
            <a:pPr fontAlgn="base">
              <a:buFont typeface="Arial" panose="020B0604020202020204" pitchFamily="34" charset="0"/>
              <a:buChar char="•"/>
            </a:pPr>
            <a:r>
              <a:rPr lang="ko-KR" altLang="en-US" sz="1200" b="1" dirty="0">
                <a:solidFill>
                  <a:srgbClr val="000000"/>
                </a:solidFill>
                <a:latin typeface="Calibri" panose="020F0502020204030204" pitchFamily="34" charset="0"/>
                <a:ea typeface="나눔스퀘어 Bold" panose="020B0600000101010101" pitchFamily="50" charset="-127"/>
              </a:rPr>
              <a:t>변경된 데이터만 저장 가능하며</a:t>
            </a:r>
            <a:r>
              <a:rPr lang="en-US" altLang="ko-KR" sz="1200" b="1" dirty="0">
                <a:solidFill>
                  <a:srgbClr val="000000"/>
                </a:solidFill>
                <a:latin typeface="Calibri" panose="020F0502020204030204" pitchFamily="34" charset="0"/>
                <a:ea typeface="나눔스퀘어 Bold" panose="020B0600000101010101" pitchFamily="50" charset="-127"/>
              </a:rPr>
              <a:t>, </a:t>
            </a:r>
            <a:r>
              <a:rPr lang="ko-KR" altLang="en-US" sz="1200" b="1" dirty="0">
                <a:solidFill>
                  <a:srgbClr val="000000"/>
                </a:solidFill>
                <a:latin typeface="Calibri" panose="020F0502020204030204" pitchFamily="34" charset="0"/>
                <a:ea typeface="나눔스퀘어 Bold" panose="020B0600000101010101" pitchFamily="50" charset="-127"/>
              </a:rPr>
              <a:t>중복 데이터 제거를 통한 효율적인 스토리지 관리 </a:t>
            </a:r>
            <a:endParaRPr lang="ko-KR" altLang="en-US" sz="1200" b="1" dirty="0">
              <a:solidFill>
                <a:srgbClr val="000000"/>
              </a:solidFill>
              <a:latin typeface="Arial" panose="020B0604020202020204" pitchFamily="34" charset="0"/>
              <a:ea typeface="나눔스퀘어 Bold" panose="020B0600000101010101" pitchFamily="50" charset="-127"/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6441262" y="3847734"/>
            <a:ext cx="249459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2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데이터 표준화 </a:t>
            </a:r>
            <a:r>
              <a:rPr lang="en-US" altLang="ko-KR" sz="12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DB</a:t>
            </a:r>
            <a:r>
              <a:rPr lang="ko-KR" altLang="en-US" sz="12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화</a:t>
            </a:r>
            <a:r>
              <a:rPr lang="ko-KR" altLang="en-US" sz="1200" b="1" dirty="0">
                <a:latin typeface="Calibri" panose="020F0502020204030204" pitchFamily="34" charset="0"/>
                <a:cs typeface="Calibri" panose="020F0502020204030204" pitchFamily="34" charset="0"/>
              </a:rPr>
              <a:t>로 </a:t>
            </a:r>
            <a:endParaRPr lang="en-US" altLang="ko-KR" sz="12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200" b="1" dirty="0">
                <a:latin typeface="Calibri" panose="020F0502020204030204" pitchFamily="34" charset="0"/>
                <a:cs typeface="Calibri" panose="020F0502020204030204" pitchFamily="34" charset="0"/>
              </a:rPr>
              <a:t>자료를 찾고 활용하기가 </a:t>
            </a:r>
            <a:r>
              <a:rPr lang="ko-KR" altLang="en-US" sz="1200" b="1" dirty="0" err="1">
                <a:latin typeface="Calibri" panose="020F0502020204030204" pitchFamily="34" charset="0"/>
                <a:cs typeface="Calibri" panose="020F0502020204030204" pitchFamily="34" charset="0"/>
              </a:rPr>
              <a:t>쉬워졌어</a:t>
            </a:r>
            <a:r>
              <a:rPr lang="en-US" altLang="ko-KR" sz="1200" b="1" dirty="0">
                <a:latin typeface="Calibri" panose="020F0502020204030204" pitchFamily="34" charset="0"/>
                <a:cs typeface="Calibri" panose="020F0502020204030204" pitchFamily="34" charset="0"/>
              </a:rPr>
              <a:t>!</a:t>
            </a:r>
            <a:endParaRPr lang="ko-KR" altLang="ko-KR" sz="600" dirty="0"/>
          </a:p>
        </p:txBody>
      </p:sp>
    </p:spTree>
    <p:extLst>
      <p:ext uri="{BB962C8B-B14F-4D97-AF65-F5344CB8AC3E}">
        <p14:creationId xmlns:p14="http://schemas.microsoft.com/office/powerpoint/2010/main" val="31104077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Group 1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031039"/>
              </p:ext>
            </p:extLst>
          </p:nvPr>
        </p:nvGraphicFramePr>
        <p:xfrm>
          <a:off x="10079793" y="1215900"/>
          <a:ext cx="3342054" cy="1210072"/>
        </p:xfrm>
        <a:graphic>
          <a:graphicData uri="http://schemas.openxmlformats.org/drawingml/2006/table">
            <a:tbl>
              <a:tblPr/>
              <a:tblGrid>
                <a:gridCol w="4360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0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893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</a:p>
                  </a:txBody>
                  <a:tcPr marL="28131" marR="28131" marT="24571" marB="24571" anchor="ctr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도입</a:t>
                      </a:r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안내</a:t>
                      </a:r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-</a:t>
                      </a:r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도입 문의 페이지로 연동</a:t>
                      </a:r>
                      <a:endParaRPr lang="en-US" altLang="ko-KR" sz="900" b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2000" marR="72000" marT="46792" marB="46792" horzOverflow="overflow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2295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특이사항</a:t>
                      </a:r>
                    </a:p>
                  </a:txBody>
                  <a:tcPr marL="28131" marR="28131" marT="24571" marB="24571" anchor="ctr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8843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900" b="1" kern="1200" dirty="0">
                        <a:solidFill>
                          <a:srgbClr val="FF000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28131" marR="28131" marT="24571" marB="2457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9" name="직사각형 48"/>
          <p:cNvSpPr/>
          <p:nvPr/>
        </p:nvSpPr>
        <p:spPr bwMode="auto">
          <a:xfrm>
            <a:off x="-1" y="1492993"/>
            <a:ext cx="10077295" cy="1127420"/>
          </a:xfrm>
          <a:prstGeom prst="rect">
            <a:avLst/>
          </a:prstGeom>
          <a:pattFill prst="ltDnDiag">
            <a:fgClr>
              <a:schemeClr val="bg1">
                <a:lumMod val="85000"/>
              </a:schemeClr>
            </a:fgClr>
            <a:bgClr>
              <a:schemeClr val="bg1"/>
            </a:bgClr>
          </a:patt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endParaRPr lang="ko-KR" altLang="ko-KR" sz="1200">
              <a:solidFill>
                <a:srgbClr val="996633"/>
              </a:solidFill>
            </a:endParaRPr>
          </a:p>
        </p:txBody>
      </p:sp>
      <p:sp>
        <p:nvSpPr>
          <p:cNvPr id="25" name="Rectangle 750">
            <a:extLst>
              <a:ext uri="{FF2B5EF4-FFF2-40B4-BE49-F238E27FC236}">
                <a16:creationId xmlns:a16="http://schemas.microsoft.com/office/drawing/2014/main" id="{76AC9248-3C9E-A145-AA72-D2BBB5268B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72532" y="935585"/>
            <a:ext cx="3367243" cy="275184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algn="ctr">
            <a:noFill/>
            <a:miter lim="800000"/>
            <a:headEnd/>
            <a:tailEnd/>
          </a:ln>
          <a:effectLst/>
        </p:spPr>
        <p:txBody>
          <a:bodyPr wrap="none" lIns="129616" tIns="64808" rIns="129616" bIns="64808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100" b="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Description</a:t>
            </a:r>
            <a:endParaRPr kumimoji="0" lang="ko-KR" altLang="ko-KR" sz="1100" b="0" kern="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  <p:cxnSp>
        <p:nvCxnSpPr>
          <p:cNvPr id="26" name="직선 연결선 9">
            <a:extLst>
              <a:ext uri="{FF2B5EF4-FFF2-40B4-BE49-F238E27FC236}">
                <a16:creationId xmlns:a16="http://schemas.microsoft.com/office/drawing/2014/main" id="{F159784A-31EC-0F44-AA1C-FEE672A6ADDB}"/>
              </a:ext>
            </a:extLst>
          </p:cNvPr>
          <p:cNvCxnSpPr/>
          <p:nvPr/>
        </p:nvCxnSpPr>
        <p:spPr>
          <a:xfrm>
            <a:off x="10072532" y="1198463"/>
            <a:ext cx="3367243" cy="0"/>
          </a:xfrm>
          <a:prstGeom prst="line">
            <a:avLst/>
          </a:prstGeom>
          <a:noFill/>
          <a:ln w="3175">
            <a:solidFill>
              <a:schemeClr val="tx1">
                <a:lumMod val="95000"/>
                <a:lumOff val="5000"/>
              </a:schemeClr>
            </a:solidFill>
            <a:prstDash val="sysDot"/>
            <a:round/>
            <a:headEnd/>
            <a:tailEnd/>
          </a:ln>
          <a:effectLst/>
        </p:spPr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693299B-BCDD-A241-9DB5-E221698663E9}"/>
              </a:ext>
            </a:extLst>
          </p:cNvPr>
          <p:cNvSpPr/>
          <p:nvPr/>
        </p:nvSpPr>
        <p:spPr>
          <a:xfrm>
            <a:off x="1976" y="1716"/>
            <a:ext cx="13437800" cy="938816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algn="ctr">
            <a:noFill/>
            <a:miter lim="800000"/>
            <a:headEnd/>
            <a:tailEnd/>
          </a:ln>
          <a:effectLst/>
        </p:spPr>
        <p:txBody>
          <a:bodyPr wrap="none" lIns="129616" tIns="64808" rIns="129616" bIns="64808" anchor="ctr"/>
          <a:lstStyle/>
          <a:p>
            <a:pPr lvl="0" algn="ctr" fontAlgn="auto" latinLnBrk="0">
              <a:spcBef>
                <a:spcPts val="0"/>
              </a:spcBef>
              <a:spcAft>
                <a:spcPts val="0"/>
              </a:spcAft>
            </a:pPr>
            <a:endParaRPr kumimoji="0" lang="ko-KR" altLang="en-US" sz="1300" b="0" kern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CFB3AD9E-50C6-4144-994E-BBC17D8F6C47}"/>
              </a:ext>
            </a:extLst>
          </p:cNvPr>
          <p:cNvSpPr/>
          <p:nvPr/>
        </p:nvSpPr>
        <p:spPr>
          <a:xfrm>
            <a:off x="949693" y="157464"/>
            <a:ext cx="2874613" cy="27751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616" tIns="64808" rIns="129616" bIns="64808" rtlCol="0" anchor="ctr"/>
          <a:lstStyle/>
          <a:p>
            <a:pPr algn="ctr"/>
            <a:endParaRPr lang="ko-KR" altLang="en-US"/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D0A0D5B5-A7A9-EC45-80C3-DB92AA2E4D26}"/>
              </a:ext>
            </a:extLst>
          </p:cNvPr>
          <p:cNvSpPr/>
          <p:nvPr/>
        </p:nvSpPr>
        <p:spPr>
          <a:xfrm>
            <a:off x="949688" y="504254"/>
            <a:ext cx="7787912" cy="29803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616" tIns="64808" rIns="129616" bIns="64808" rtlCol="0" anchor="ctr"/>
          <a:lstStyle/>
          <a:p>
            <a:pPr algn="ctr"/>
            <a:endParaRPr lang="ko-KR" altLang="en-US"/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0D520F9C-A43E-EB4D-8203-E34E393741A4}"/>
              </a:ext>
            </a:extLst>
          </p:cNvPr>
          <p:cNvSpPr/>
          <p:nvPr/>
        </p:nvSpPr>
        <p:spPr>
          <a:xfrm>
            <a:off x="4849337" y="151131"/>
            <a:ext cx="3888263" cy="296011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616" tIns="64808" rIns="129616" bIns="64808"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B96C48E-831B-2047-BED5-28D5F72C6689}"/>
              </a:ext>
            </a:extLst>
          </p:cNvPr>
          <p:cNvSpPr txBox="1"/>
          <p:nvPr/>
        </p:nvSpPr>
        <p:spPr>
          <a:xfrm>
            <a:off x="-63130" y="212525"/>
            <a:ext cx="1012820" cy="1680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rtl="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1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Verdana" pitchFamily="34" charset="0"/>
              </a:rPr>
              <a:t>화면코드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4124BCF-0792-F94F-AFB9-FDE36E14F42A}"/>
              </a:ext>
            </a:extLst>
          </p:cNvPr>
          <p:cNvSpPr txBox="1"/>
          <p:nvPr/>
        </p:nvSpPr>
        <p:spPr>
          <a:xfrm>
            <a:off x="-63130" y="574505"/>
            <a:ext cx="1012820" cy="1680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rtl="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1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Verdana" pitchFamily="34" charset="0"/>
              </a:rPr>
              <a:t>화면 경로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2364BA8-7185-D14F-9DEF-47E1BE85E940}"/>
              </a:ext>
            </a:extLst>
          </p:cNvPr>
          <p:cNvSpPr txBox="1"/>
          <p:nvPr/>
        </p:nvSpPr>
        <p:spPr>
          <a:xfrm>
            <a:off x="3824305" y="207919"/>
            <a:ext cx="1012820" cy="1680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rtl="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1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Verdana" pitchFamily="34" charset="0"/>
              </a:rPr>
              <a:t>페이지 명</a:t>
            </a:r>
          </a:p>
        </p:txBody>
      </p:sp>
      <p:sp>
        <p:nvSpPr>
          <p:cNvPr id="35" name="모서리가 둥근 직사각형 34">
            <a:extLst>
              <a:ext uri="{FF2B5EF4-FFF2-40B4-BE49-F238E27FC236}">
                <a16:creationId xmlns:a16="http://schemas.microsoft.com/office/drawing/2014/main" id="{73B9760F-FB58-8042-B354-72F448CC78FD}"/>
              </a:ext>
            </a:extLst>
          </p:cNvPr>
          <p:cNvSpPr/>
          <p:nvPr/>
        </p:nvSpPr>
        <p:spPr>
          <a:xfrm>
            <a:off x="9552821" y="160569"/>
            <a:ext cx="1362640" cy="27751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616" tIns="64808" rIns="129616" bIns="64808"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271201F-05BC-3B46-B7D0-55701B4AEE36}"/>
              </a:ext>
            </a:extLst>
          </p:cNvPr>
          <p:cNvSpPr txBox="1"/>
          <p:nvPr/>
        </p:nvSpPr>
        <p:spPr>
          <a:xfrm>
            <a:off x="8527787" y="217356"/>
            <a:ext cx="1012820" cy="1680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rtl="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1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Verdana" pitchFamily="34" charset="0"/>
              </a:rPr>
              <a:t>작성자</a:t>
            </a:r>
          </a:p>
        </p:txBody>
      </p:sp>
      <p:sp>
        <p:nvSpPr>
          <p:cNvPr id="37" name="모서리가 둥근 직사각형 36">
            <a:extLst>
              <a:ext uri="{FF2B5EF4-FFF2-40B4-BE49-F238E27FC236}">
                <a16:creationId xmlns:a16="http://schemas.microsoft.com/office/drawing/2014/main" id="{22395640-DAF6-584F-8F1E-B81DAB747A63}"/>
              </a:ext>
            </a:extLst>
          </p:cNvPr>
          <p:cNvSpPr/>
          <p:nvPr/>
        </p:nvSpPr>
        <p:spPr>
          <a:xfrm>
            <a:off x="11917826" y="162622"/>
            <a:ext cx="1362640" cy="27751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616" tIns="64808" rIns="129616" bIns="64808"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DE5321C-4355-C147-A30D-37C1437EC817}"/>
              </a:ext>
            </a:extLst>
          </p:cNvPr>
          <p:cNvSpPr txBox="1"/>
          <p:nvPr/>
        </p:nvSpPr>
        <p:spPr>
          <a:xfrm>
            <a:off x="10892793" y="219409"/>
            <a:ext cx="1012820" cy="1680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rtl="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1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Verdana" pitchFamily="34" charset="0"/>
              </a:rPr>
              <a:t>작성일</a:t>
            </a:r>
          </a:p>
        </p:txBody>
      </p:sp>
      <p:sp>
        <p:nvSpPr>
          <p:cNvPr id="39" name="모서리가 둥근 직사각형 38">
            <a:extLst>
              <a:ext uri="{FF2B5EF4-FFF2-40B4-BE49-F238E27FC236}">
                <a16:creationId xmlns:a16="http://schemas.microsoft.com/office/drawing/2014/main" id="{B6D052B9-9E99-1043-B2AC-5941CDC9C66A}"/>
              </a:ext>
            </a:extLst>
          </p:cNvPr>
          <p:cNvSpPr/>
          <p:nvPr/>
        </p:nvSpPr>
        <p:spPr>
          <a:xfrm>
            <a:off x="9555435" y="524770"/>
            <a:ext cx="1362640" cy="27751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616" tIns="64808" rIns="129616" bIns="64808"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CCE9C47-932D-BD4C-8FA6-8CB74F1745E6}"/>
              </a:ext>
            </a:extLst>
          </p:cNvPr>
          <p:cNvSpPr txBox="1"/>
          <p:nvPr/>
        </p:nvSpPr>
        <p:spPr>
          <a:xfrm>
            <a:off x="8530402" y="581557"/>
            <a:ext cx="1012820" cy="1680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rtl="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1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Verdana" pitchFamily="34" charset="0"/>
              </a:rPr>
              <a:t>버전</a:t>
            </a:r>
          </a:p>
        </p:txBody>
      </p: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0B4B3F21-3893-FD4F-B50F-534049867C88}"/>
              </a:ext>
            </a:extLst>
          </p:cNvPr>
          <p:cNvSpPr/>
          <p:nvPr/>
        </p:nvSpPr>
        <p:spPr>
          <a:xfrm>
            <a:off x="11918683" y="528653"/>
            <a:ext cx="1362640" cy="27751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616" tIns="64808" rIns="129616" bIns="64808"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478C47E-617B-B949-8E22-719BE7D25422}"/>
              </a:ext>
            </a:extLst>
          </p:cNvPr>
          <p:cNvSpPr txBox="1"/>
          <p:nvPr/>
        </p:nvSpPr>
        <p:spPr>
          <a:xfrm>
            <a:off x="10893649" y="585441"/>
            <a:ext cx="1012820" cy="1680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rtl="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1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Verdana" pitchFamily="34" charset="0"/>
              </a:rPr>
              <a:t>P.NO</a:t>
            </a:r>
            <a:endParaRPr kumimoji="1" lang="ko-KR" altLang="en-US" sz="1100" b="1" kern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  <a:cs typeface="Verdana" pitchFamily="34" charset="0"/>
            </a:endParaRPr>
          </a:p>
        </p:txBody>
      </p:sp>
      <p:cxnSp>
        <p:nvCxnSpPr>
          <p:cNvPr id="44" name="직선 연결선 26">
            <a:extLst>
              <a:ext uri="{FF2B5EF4-FFF2-40B4-BE49-F238E27FC236}">
                <a16:creationId xmlns:a16="http://schemas.microsoft.com/office/drawing/2014/main" id="{96FBDF73-A5FD-4A4C-891B-06312F134183}"/>
              </a:ext>
            </a:extLst>
          </p:cNvPr>
          <p:cNvCxnSpPr/>
          <p:nvPr/>
        </p:nvCxnSpPr>
        <p:spPr>
          <a:xfrm>
            <a:off x="0" y="938816"/>
            <a:ext cx="13439775" cy="1716"/>
          </a:xfrm>
          <a:prstGeom prst="line">
            <a:avLst/>
          </a:prstGeom>
          <a:noFill/>
          <a:ln w="3175">
            <a:solidFill>
              <a:schemeClr val="bg1">
                <a:lumMod val="75000"/>
              </a:schemeClr>
            </a:solidFill>
            <a:prstDash val="solid"/>
            <a:round/>
            <a:headEnd/>
            <a:tailEnd/>
          </a:ln>
          <a:effectLst/>
        </p:spPr>
      </p:cxnSp>
      <p:sp>
        <p:nvSpPr>
          <p:cNvPr id="45" name="Text Box 8">
            <a:extLst>
              <a:ext uri="{FF2B5EF4-FFF2-40B4-BE49-F238E27FC236}">
                <a16:creationId xmlns:a16="http://schemas.microsoft.com/office/drawing/2014/main" id="{9F1C61DA-9264-6243-8E9F-3618E428A0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30896" y="530960"/>
            <a:ext cx="1350427" cy="275211"/>
          </a:xfrm>
          <a:prstGeom prst="rect">
            <a:avLst/>
          </a:prstGeom>
          <a:noFill/>
          <a:ln w="9525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</p:spPr>
        <p:txBody>
          <a:bodyPr wrap="none" lIns="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fld id="{95C22FB1-9964-4BFB-A0F7-104B1268D904}" type="slidenum">
              <a:rPr kumimoji="0" lang="en-US" altLang="ko-KR" sz="1100" b="1">
                <a:latin typeface="Verdana" pitchFamily="34" charset="0"/>
              </a:rPr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t>18</a:t>
            </a:fld>
            <a:endParaRPr kumimoji="0" lang="en-US" altLang="ko-KR" sz="1100" b="1" dirty="0">
              <a:latin typeface="Verdana" pitchFamily="34" charset="0"/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8E9AA351-D78D-864C-B971-85694C5B4B99}"/>
              </a:ext>
            </a:extLst>
          </p:cNvPr>
          <p:cNvCxnSpPr/>
          <p:nvPr/>
        </p:nvCxnSpPr>
        <p:spPr>
          <a:xfrm>
            <a:off x="10072532" y="935585"/>
            <a:ext cx="0" cy="6335792"/>
          </a:xfrm>
          <a:prstGeom prst="straightConnector1">
            <a:avLst/>
          </a:prstGeom>
          <a:noFill/>
          <a:ln w="3175">
            <a:solidFill>
              <a:schemeClr val="tx1">
                <a:lumMod val="95000"/>
                <a:lumOff val="5000"/>
              </a:schemeClr>
            </a:solidFill>
            <a:prstDash val="sysDot"/>
            <a:round/>
            <a:headEnd/>
            <a:tailEnd/>
          </a:ln>
          <a:effectLst/>
        </p:spPr>
      </p:cxnSp>
      <p:sp>
        <p:nvSpPr>
          <p:cNvPr id="47" name="제목 1">
            <a:extLst>
              <a:ext uri="{FF2B5EF4-FFF2-40B4-BE49-F238E27FC236}">
                <a16:creationId xmlns:a16="http://schemas.microsoft.com/office/drawing/2014/main" id="{E7A1B631-041C-F24D-9E69-FDC52DBEFB5D}"/>
              </a:ext>
            </a:extLst>
          </p:cNvPr>
          <p:cNvSpPr txBox="1">
            <a:spLocks/>
          </p:cNvSpPr>
          <p:nvPr/>
        </p:nvSpPr>
        <p:spPr>
          <a:xfrm>
            <a:off x="4855139" y="135819"/>
            <a:ext cx="2814638" cy="323850"/>
          </a:xfrm>
          <a:prstGeom prst="rect">
            <a:avLst/>
          </a:prstGeom>
        </p:spPr>
        <p:txBody>
          <a:bodyPr anchor="ctr"/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000" dirty="0"/>
              <a:t>Why </a:t>
            </a:r>
            <a:r>
              <a:rPr lang="en-US" altLang="ko-KR" sz="1000" dirty="0" err="1"/>
              <a:t>SuperOffice</a:t>
            </a:r>
            <a:endParaRPr lang="ko-KR" altLang="en-US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1" name="제목 1">
            <a:extLst>
              <a:ext uri="{FF2B5EF4-FFF2-40B4-BE49-F238E27FC236}">
                <a16:creationId xmlns:a16="http://schemas.microsoft.com/office/drawing/2014/main" id="{1B3DB821-9622-DD44-B11C-061B5CFB4FAB}"/>
              </a:ext>
            </a:extLst>
          </p:cNvPr>
          <p:cNvSpPr txBox="1">
            <a:spLocks/>
          </p:cNvSpPr>
          <p:nvPr/>
        </p:nvSpPr>
        <p:spPr>
          <a:xfrm>
            <a:off x="961564" y="489296"/>
            <a:ext cx="7760048" cy="323850"/>
          </a:xfrm>
          <a:prstGeom prst="rect">
            <a:avLst/>
          </a:prstGeom>
        </p:spPr>
        <p:txBody>
          <a:bodyPr anchor="ctr"/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000" dirty="0"/>
              <a:t>PRODUCT – </a:t>
            </a:r>
            <a:r>
              <a:rPr lang="en-US" altLang="ko-KR" sz="1000" dirty="0" err="1"/>
              <a:t>SuperOffice</a:t>
            </a:r>
            <a:r>
              <a:rPr lang="en-US" altLang="ko-KR" sz="1000" dirty="0"/>
              <a:t>-Why </a:t>
            </a:r>
            <a:r>
              <a:rPr lang="en-US" altLang="ko-KR" sz="1000" dirty="0" err="1"/>
              <a:t>SuperOffice</a:t>
            </a:r>
            <a:endParaRPr lang="ko-KR" altLang="en-US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5" name="직사각형 84"/>
          <p:cNvSpPr/>
          <p:nvPr/>
        </p:nvSpPr>
        <p:spPr>
          <a:xfrm>
            <a:off x="5552964" y="3902772"/>
            <a:ext cx="4325534" cy="2942142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6" name="양쪽 모서리가 둥근 사각형 85">
            <a:extLst>
              <a:ext uri="{FF2B5EF4-FFF2-40B4-BE49-F238E27FC236}">
                <a16:creationId xmlns:a16="http://schemas.microsoft.com/office/drawing/2014/main" id="{23C0F8E5-EC40-E843-8FC7-4A5CCE59AA41}"/>
              </a:ext>
            </a:extLst>
          </p:cNvPr>
          <p:cNvSpPr/>
          <p:nvPr/>
        </p:nvSpPr>
        <p:spPr>
          <a:xfrm>
            <a:off x="5575858" y="3496755"/>
            <a:ext cx="4298102" cy="371370"/>
          </a:xfrm>
          <a:prstGeom prst="round2SameRect">
            <a:avLst>
              <a:gd name="adj1" fmla="val 30272"/>
              <a:gd name="adj2" fmla="val 0"/>
            </a:avLst>
          </a:pr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도입 후</a:t>
            </a:r>
          </a:p>
        </p:txBody>
      </p:sp>
      <p:sp>
        <p:nvSpPr>
          <p:cNvPr id="87" name="모서리가 둥근 직사각형 86">
            <a:extLst>
              <a:ext uri="{FF2B5EF4-FFF2-40B4-BE49-F238E27FC236}">
                <a16:creationId xmlns:a16="http://schemas.microsoft.com/office/drawing/2014/main" id="{09C350FB-9B8E-B64F-B23A-B2766768B1E9}"/>
              </a:ext>
            </a:extLst>
          </p:cNvPr>
          <p:cNvSpPr/>
          <p:nvPr/>
        </p:nvSpPr>
        <p:spPr>
          <a:xfrm>
            <a:off x="5575858" y="3496756"/>
            <a:ext cx="4298102" cy="3304160"/>
          </a:xfrm>
          <a:prstGeom prst="roundRect">
            <a:avLst>
              <a:gd name="adj" fmla="val 2757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46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3" name="직사각형 102"/>
          <p:cNvSpPr/>
          <p:nvPr/>
        </p:nvSpPr>
        <p:spPr>
          <a:xfrm>
            <a:off x="335841" y="3902772"/>
            <a:ext cx="4258456" cy="2911305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4" name="양쪽 모서리가 둥근 사각형 103">
            <a:extLst>
              <a:ext uri="{FF2B5EF4-FFF2-40B4-BE49-F238E27FC236}">
                <a16:creationId xmlns:a16="http://schemas.microsoft.com/office/drawing/2014/main" id="{23C0F8E5-EC40-E843-8FC7-4A5CCE59AA41}"/>
              </a:ext>
            </a:extLst>
          </p:cNvPr>
          <p:cNvSpPr/>
          <p:nvPr/>
        </p:nvSpPr>
        <p:spPr>
          <a:xfrm>
            <a:off x="353831" y="3529452"/>
            <a:ext cx="4222476" cy="373320"/>
          </a:xfrm>
          <a:prstGeom prst="round2SameRect">
            <a:avLst>
              <a:gd name="adj1" fmla="val 35799"/>
              <a:gd name="adj2" fmla="val 0"/>
            </a:avLst>
          </a:prstGeom>
          <a:solidFill>
            <a:schemeClr val="bg2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600" b="1" kern="0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도입 전</a:t>
            </a:r>
            <a:endParaRPr kumimoji="1" lang="ko-KR" altLang="en-US" sz="16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5" name="모서리가 둥근 직사각형 104">
            <a:extLst>
              <a:ext uri="{FF2B5EF4-FFF2-40B4-BE49-F238E27FC236}">
                <a16:creationId xmlns:a16="http://schemas.microsoft.com/office/drawing/2014/main" id="{09C350FB-9B8E-B64F-B23A-B2766768B1E9}"/>
              </a:ext>
            </a:extLst>
          </p:cNvPr>
          <p:cNvSpPr/>
          <p:nvPr/>
        </p:nvSpPr>
        <p:spPr>
          <a:xfrm>
            <a:off x="412603" y="3529453"/>
            <a:ext cx="4222476" cy="3284624"/>
          </a:xfrm>
          <a:prstGeom prst="roundRect">
            <a:avLst>
              <a:gd name="adj" fmla="val 2757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463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0" name="Object 12"/>
          <p:cNvSpPr txBox="1"/>
          <p:nvPr/>
        </p:nvSpPr>
        <p:spPr>
          <a:xfrm>
            <a:off x="590984" y="6214432"/>
            <a:ext cx="3791289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000000"/>
                </a:solidFill>
                <a:latin typeface="Noto Sans CJK KR Regular" pitchFamily="34" charset="0"/>
                <a:ea typeface="나눔스퀘어 Bold" panose="020B0600000101010101" pitchFamily="50" charset="-127"/>
                <a:cs typeface="Noto Sans CJK KR Regular" pitchFamily="34" charset="0"/>
              </a:rPr>
              <a:t>팀원들이 하나의 파일을 각자 작업하니 </a:t>
            </a:r>
            <a:endParaRPr lang="en-US" altLang="ko-KR" sz="1200" b="1" dirty="0">
              <a:solidFill>
                <a:srgbClr val="000000"/>
              </a:solidFill>
              <a:latin typeface="Noto Sans CJK KR Regular" pitchFamily="34" charset="0"/>
              <a:ea typeface="나눔스퀘어 Bold" panose="020B0600000101010101" pitchFamily="50" charset="-127"/>
              <a:cs typeface="Noto Sans CJK KR Regular" pitchFamily="34" charset="0"/>
            </a:endParaRPr>
          </a:p>
          <a:p>
            <a:pPr algn="ctr"/>
            <a:r>
              <a:rPr lang="ko-KR" altLang="en-US" sz="1200" b="1" dirty="0">
                <a:solidFill>
                  <a:srgbClr val="000000"/>
                </a:solidFill>
                <a:latin typeface="Noto Sans CJK KR Regular" pitchFamily="34" charset="0"/>
                <a:ea typeface="나눔스퀘어 Bold" panose="020B0600000101010101" pitchFamily="50" charset="-127"/>
                <a:cs typeface="Noto Sans CJK KR Regular" pitchFamily="34" charset="0"/>
              </a:rPr>
              <a:t>내용이 중복되고 여러 번 확인해야 되네</a:t>
            </a:r>
            <a:r>
              <a:rPr lang="en-US" altLang="ko-KR" sz="1200" b="1" dirty="0">
                <a:solidFill>
                  <a:srgbClr val="000000"/>
                </a:solidFill>
                <a:latin typeface="Noto Sans CJK KR Regular" pitchFamily="34" charset="0"/>
                <a:ea typeface="나눔스퀘어 Bold" panose="020B0600000101010101" pitchFamily="50" charset="-127"/>
                <a:cs typeface="Noto Sans CJK KR Regular" pitchFamily="34" charset="0"/>
              </a:rPr>
              <a:t>…</a:t>
            </a:r>
            <a:endParaRPr lang="en-US" sz="1200" b="1" dirty="0">
              <a:solidFill>
                <a:srgbClr val="000000"/>
              </a:solidFill>
              <a:latin typeface="Noto Sans CJK KR Regular" pitchFamily="34" charset="0"/>
              <a:ea typeface="나눔스퀘어 Bold" panose="020B0600000101010101" pitchFamily="50" charset="-127"/>
              <a:cs typeface="Noto Sans CJK KR Regular" pitchFamily="34" charset="0"/>
            </a:endParaRPr>
          </a:p>
        </p:txBody>
      </p:sp>
      <p:sp>
        <p:nvSpPr>
          <p:cNvPr id="61" name="Object 11"/>
          <p:cNvSpPr txBox="1"/>
          <p:nvPr/>
        </p:nvSpPr>
        <p:spPr>
          <a:xfrm>
            <a:off x="5742198" y="4134748"/>
            <a:ext cx="3965422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000000"/>
                </a:solidFill>
                <a:latin typeface="Noto Sans CJK KR Regular" pitchFamily="34" charset="0"/>
                <a:ea typeface="나눔스퀘어 Bold" panose="020B0600000101010101" pitchFamily="50" charset="-127"/>
                <a:cs typeface="Noto Sans CJK KR Regular" pitchFamily="34" charset="0"/>
              </a:rPr>
              <a:t>실시간으로 동시 접속해서 파일을 한번에 작업하니 </a:t>
            </a:r>
            <a:endParaRPr lang="en-US" altLang="ko-KR" sz="1200" b="1" dirty="0">
              <a:solidFill>
                <a:srgbClr val="000000"/>
              </a:solidFill>
              <a:latin typeface="Noto Sans CJK KR Regular" pitchFamily="34" charset="0"/>
              <a:ea typeface="나눔스퀘어 Bold" panose="020B0600000101010101" pitchFamily="50" charset="-127"/>
              <a:cs typeface="Noto Sans CJK KR Regular" pitchFamily="34" charset="0"/>
            </a:endParaRPr>
          </a:p>
          <a:p>
            <a:pPr algn="ctr"/>
            <a:r>
              <a:rPr lang="ko-KR" altLang="en-US" sz="1200" b="1" dirty="0">
                <a:solidFill>
                  <a:srgbClr val="000000"/>
                </a:solidFill>
                <a:latin typeface="Noto Sans CJK KR Regular" pitchFamily="34" charset="0"/>
                <a:ea typeface="나눔스퀘어 Bold" panose="020B0600000101010101" pitchFamily="50" charset="-127"/>
                <a:cs typeface="Noto Sans CJK KR Regular" pitchFamily="34" charset="0"/>
              </a:rPr>
              <a:t>바로바로 </a:t>
            </a:r>
            <a:r>
              <a:rPr lang="en-US" sz="1200" b="1" dirty="0" err="1">
                <a:solidFill>
                  <a:srgbClr val="000000"/>
                </a:solidFill>
                <a:latin typeface="Noto Sans CJK KR Regular" pitchFamily="34" charset="0"/>
                <a:ea typeface="나눔스퀘어 Bold" panose="020B0600000101010101" pitchFamily="50" charset="-127"/>
                <a:cs typeface="Noto Sans CJK KR Regular" pitchFamily="34" charset="0"/>
              </a:rPr>
              <a:t>업무</a:t>
            </a:r>
            <a:r>
              <a:rPr lang="ko-KR" altLang="en-US" sz="1200" b="1" dirty="0">
                <a:solidFill>
                  <a:srgbClr val="000000"/>
                </a:solidFill>
                <a:latin typeface="Noto Sans CJK KR Regular" pitchFamily="34" charset="0"/>
                <a:ea typeface="나눔스퀘어 Bold" panose="020B0600000101010101" pitchFamily="50" charset="-127"/>
                <a:cs typeface="Noto Sans CJK KR Regular" pitchFamily="34" charset="0"/>
              </a:rPr>
              <a:t>가 진행돼</a:t>
            </a:r>
            <a:r>
              <a:rPr lang="en-US" sz="1200" b="1" dirty="0">
                <a:solidFill>
                  <a:srgbClr val="000000"/>
                </a:solidFill>
                <a:latin typeface="Noto Sans CJK KR Regular" pitchFamily="34" charset="0"/>
                <a:ea typeface="나눔스퀘어 Bold" panose="020B0600000101010101" pitchFamily="50" charset="-127"/>
                <a:cs typeface="Noto Sans CJK KR Regular" pitchFamily="34" charset="0"/>
              </a:rPr>
              <a:t>!</a:t>
            </a:r>
            <a:endParaRPr lang="en-US" sz="900" b="1" dirty="0">
              <a:ea typeface="나눔스퀘어 Bold" panose="020B0600000101010101" pitchFamily="50" charset="-127"/>
            </a:endParaRPr>
          </a:p>
        </p:txBody>
      </p:sp>
      <p:grpSp>
        <p:nvGrpSpPr>
          <p:cNvPr id="62" name="그룹 1005"/>
          <p:cNvGrpSpPr/>
          <p:nvPr/>
        </p:nvGrpSpPr>
        <p:grpSpPr>
          <a:xfrm>
            <a:off x="853320" y="4079034"/>
            <a:ext cx="1479069" cy="1971802"/>
            <a:chOff x="6397991" y="3779741"/>
            <a:chExt cx="4629252" cy="6171429"/>
          </a:xfrm>
        </p:grpSpPr>
        <p:pic>
          <p:nvPicPr>
            <p:cNvPr id="63" name="Object 1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397991" y="3779741"/>
              <a:ext cx="4629252" cy="6171429"/>
            </a:xfrm>
            <a:prstGeom prst="rect">
              <a:avLst/>
            </a:prstGeom>
          </p:spPr>
        </p:pic>
      </p:grpSp>
      <p:grpSp>
        <p:nvGrpSpPr>
          <p:cNvPr id="64" name="그룹 1004"/>
          <p:cNvGrpSpPr/>
          <p:nvPr/>
        </p:nvGrpSpPr>
        <p:grpSpPr>
          <a:xfrm>
            <a:off x="6542531" y="4701747"/>
            <a:ext cx="2563557" cy="2075924"/>
            <a:chOff x="332874" y="4366698"/>
            <a:chExt cx="6171429" cy="4997516"/>
          </a:xfrm>
        </p:grpSpPr>
        <p:pic>
          <p:nvPicPr>
            <p:cNvPr id="65" name="Object 1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32874" y="4366698"/>
              <a:ext cx="6171429" cy="4997516"/>
            </a:xfrm>
            <a:prstGeom prst="rect">
              <a:avLst/>
            </a:prstGeom>
          </p:spPr>
        </p:pic>
      </p:grpSp>
      <p:grpSp>
        <p:nvGrpSpPr>
          <p:cNvPr id="66" name="그룹 1005"/>
          <p:cNvGrpSpPr/>
          <p:nvPr/>
        </p:nvGrpSpPr>
        <p:grpSpPr>
          <a:xfrm>
            <a:off x="2486629" y="4013586"/>
            <a:ext cx="1779245" cy="1779245"/>
            <a:chOff x="6107937" y="554135"/>
            <a:chExt cx="4082725" cy="4082725"/>
          </a:xfrm>
        </p:grpSpPr>
        <p:pic>
          <p:nvPicPr>
            <p:cNvPr id="67" name="Object 1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107937" y="554135"/>
              <a:ext cx="4082725" cy="4082725"/>
            </a:xfrm>
            <a:prstGeom prst="rect">
              <a:avLst/>
            </a:prstGeom>
          </p:spPr>
        </p:pic>
      </p:grpSp>
      <p:sp>
        <p:nvSpPr>
          <p:cNvPr id="2" name="TextBox 1"/>
          <p:cNvSpPr txBox="1"/>
          <p:nvPr/>
        </p:nvSpPr>
        <p:spPr>
          <a:xfrm>
            <a:off x="1782625" y="2825405"/>
            <a:ext cx="62889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문서 동시 편집 기능을 통한 최적의 공유 협업 환경 제공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823351B-E5AD-2BE4-BD9D-9704E4ED9622}"/>
              </a:ext>
            </a:extLst>
          </p:cNvPr>
          <p:cNvSpPr txBox="1"/>
          <p:nvPr/>
        </p:nvSpPr>
        <p:spPr>
          <a:xfrm>
            <a:off x="3910724" y="1898040"/>
            <a:ext cx="2603372" cy="384097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>
              <a:defRPr sz="1200">
                <a:solidFill>
                  <a:srgbClr val="996633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lvl="0" algn="ctr"/>
            <a:r>
              <a:rPr lang="en-US" altLang="ko-KR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Why </a:t>
            </a:r>
            <a:r>
              <a:rPr lang="en-US" altLang="ko-KR" sz="16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SuperOffice</a:t>
            </a:r>
            <a:endParaRPr lang="en-US" altLang="ko-KR" sz="1600" b="1" dirty="0">
              <a:solidFill>
                <a:schemeClr val="tx1">
                  <a:lumMod val="95000"/>
                  <a:lumOff val="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2" name="오른쪽 화살표 41"/>
          <p:cNvSpPr/>
          <p:nvPr/>
        </p:nvSpPr>
        <p:spPr>
          <a:xfrm>
            <a:off x="4709200" y="4724992"/>
            <a:ext cx="713180" cy="451025"/>
          </a:xfrm>
          <a:prstGeom prst="rightArrow">
            <a:avLst/>
          </a:prstGeom>
          <a:solidFill>
            <a:schemeClr val="tx2"/>
          </a:solidFill>
          <a:ln w="34925">
            <a:solidFill>
              <a:schemeClr val="tx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ko-KR" altLang="en-US" sz="9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477952" y="6897062"/>
            <a:ext cx="9283371" cy="638631"/>
          </a:xfrm>
          <a:prstGeom prst="rect">
            <a:avLst/>
          </a:prstGeom>
          <a:solidFill>
            <a:schemeClr val="bg2"/>
          </a:solidFill>
          <a:ln w="3175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ko-KR" altLang="en-US" sz="9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aphicFrame>
        <p:nvGraphicFramePr>
          <p:cNvPr id="52" name="표 51">
            <a:extLst>
              <a:ext uri="{FF2B5EF4-FFF2-40B4-BE49-F238E27FC236}">
                <a16:creationId xmlns:a16="http://schemas.microsoft.com/office/drawing/2014/main" id="{4D27E682-DBE8-4571-ACC1-720639A9EE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2459900"/>
              </p:ext>
            </p:extLst>
          </p:nvPr>
        </p:nvGraphicFramePr>
        <p:xfrm>
          <a:off x="5979777" y="6970081"/>
          <a:ext cx="2189326" cy="50642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9326">
                  <a:extLst>
                    <a:ext uri="{9D8B030D-6E8A-4147-A177-3AD203B41FA5}">
                      <a16:colId xmlns:a16="http://schemas.microsoft.com/office/drawing/2014/main" val="624261559"/>
                    </a:ext>
                  </a:extLst>
                </a:gridCol>
              </a:tblGrid>
              <a:tr h="50642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문의하기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&gt;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11926" marR="111926" marT="55963" marB="55963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3360325"/>
                  </a:ext>
                </a:extLst>
              </a:tr>
            </a:tbl>
          </a:graphicData>
        </a:graphic>
      </p:graphicFrame>
      <p:sp>
        <p:nvSpPr>
          <p:cNvPr id="53" name="TextBox 52"/>
          <p:cNvSpPr txBox="1"/>
          <p:nvPr/>
        </p:nvSpPr>
        <p:spPr>
          <a:xfrm>
            <a:off x="729817" y="6952391"/>
            <a:ext cx="4674035" cy="462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1400" b="1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SuperOffice</a:t>
            </a:r>
            <a:r>
              <a:rPr lang="ko-KR" altLang="en-US" sz="1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대해 궁금하신 사항이 있다면</a:t>
            </a:r>
            <a:r>
              <a:rPr lang="en-US" altLang="ko-KR" sz="1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?</a:t>
            </a:r>
          </a:p>
        </p:txBody>
      </p:sp>
      <p:sp>
        <p:nvSpPr>
          <p:cNvPr id="54" name="Oval 109"/>
          <p:cNvSpPr>
            <a:spLocks noChangeArrowheads="1"/>
          </p:cNvSpPr>
          <p:nvPr/>
        </p:nvSpPr>
        <p:spPr bwMode="auto">
          <a:xfrm>
            <a:off x="5749518" y="6970081"/>
            <a:ext cx="144462" cy="144463"/>
          </a:xfrm>
          <a:prstGeom prst="ellipse">
            <a:avLst/>
          </a:prstGeom>
          <a:solidFill>
            <a:srgbClr val="FF0000"/>
          </a:solidFill>
          <a:ln w="9525" algn="ctr">
            <a:solidFill>
              <a:srgbClr val="FF0000"/>
            </a:solidFill>
            <a:round/>
            <a:headEnd/>
            <a:tailEnd/>
          </a:ln>
        </p:spPr>
        <p:txBody>
          <a:bodyPr wrap="none" lIns="0" tIns="0" rIns="0" bIns="0" anchor="ctr"/>
          <a:lstStyle>
            <a:lvl1pPr eaLnBrk="0" hangingPunct="0">
              <a:defRPr kumimoji="1" sz="900" b="1">
                <a:solidFill>
                  <a:schemeClr val="tx1"/>
                </a:solidFill>
                <a:latin typeface="돋움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900" b="1">
                <a:solidFill>
                  <a:schemeClr val="tx1"/>
                </a:solidFill>
                <a:latin typeface="돋움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900" b="1">
                <a:solidFill>
                  <a:schemeClr val="tx1"/>
                </a:solidFill>
                <a:latin typeface="돋움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900" b="1">
                <a:solidFill>
                  <a:schemeClr val="tx1"/>
                </a:solidFill>
                <a:latin typeface="돋움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900" b="1">
                <a:solidFill>
                  <a:schemeClr val="tx1"/>
                </a:solidFill>
                <a:latin typeface="돋움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 b="1">
                <a:solidFill>
                  <a:schemeClr val="tx1"/>
                </a:solidFill>
                <a:latin typeface="돋움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 b="1">
                <a:solidFill>
                  <a:schemeClr val="tx1"/>
                </a:solidFill>
                <a:latin typeface="돋움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 b="1">
                <a:solidFill>
                  <a:schemeClr val="tx1"/>
                </a:solidFill>
                <a:latin typeface="돋움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 b="1">
                <a:solidFill>
                  <a:schemeClr val="tx1"/>
                </a:solidFill>
                <a:latin typeface="돋움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/>
            <a:r>
              <a:rPr lang="en-US" altLang="ko-KR" sz="8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183895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Group 134"/>
          <p:cNvGraphicFramePr>
            <a:graphicFrameLocks noGrp="1"/>
          </p:cNvGraphicFramePr>
          <p:nvPr/>
        </p:nvGraphicFramePr>
        <p:xfrm>
          <a:off x="10079793" y="1215900"/>
          <a:ext cx="3342054" cy="1436202"/>
        </p:xfrm>
        <a:graphic>
          <a:graphicData uri="http://schemas.openxmlformats.org/drawingml/2006/table">
            <a:tbl>
              <a:tblPr/>
              <a:tblGrid>
                <a:gridCol w="4360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0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893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</a:p>
                  </a:txBody>
                  <a:tcPr marL="28131" marR="28131" marT="24571" marB="24571" anchor="ctr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내용</a:t>
                      </a:r>
                      <a:endParaRPr lang="en-US" altLang="ko-KR" sz="900" b="1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: </a:t>
                      </a: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sodyds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0.2</a:t>
                      </a:r>
                    </a:p>
                    <a:p>
                      <a:endParaRPr lang="en-US" altLang="ko-KR" sz="900" b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2000" marR="72000" marT="46792" marB="46792" horzOverflow="overflow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2295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특이사항</a:t>
                      </a:r>
                    </a:p>
                  </a:txBody>
                  <a:tcPr marL="28131" marR="28131" marT="24571" marB="24571" anchor="ctr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8843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900" b="1" kern="1200" dirty="0">
                        <a:solidFill>
                          <a:srgbClr val="FF000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28131" marR="28131" marT="24571" marB="2457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9" name="직사각형 48"/>
          <p:cNvSpPr/>
          <p:nvPr/>
        </p:nvSpPr>
        <p:spPr bwMode="auto">
          <a:xfrm>
            <a:off x="-1" y="1492993"/>
            <a:ext cx="10077295" cy="1237873"/>
          </a:xfrm>
          <a:prstGeom prst="rect">
            <a:avLst/>
          </a:prstGeom>
          <a:pattFill prst="ltDnDiag">
            <a:fgClr>
              <a:schemeClr val="bg1">
                <a:lumMod val="85000"/>
              </a:schemeClr>
            </a:fgClr>
            <a:bgClr>
              <a:schemeClr val="bg1"/>
            </a:bgClr>
          </a:patt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endParaRPr lang="ko-KR" altLang="ko-KR" sz="1200">
              <a:solidFill>
                <a:srgbClr val="996633"/>
              </a:solidFill>
            </a:endParaRPr>
          </a:p>
        </p:txBody>
      </p:sp>
      <p:sp>
        <p:nvSpPr>
          <p:cNvPr id="108" name="직사각형 107"/>
          <p:cNvSpPr/>
          <p:nvPr/>
        </p:nvSpPr>
        <p:spPr>
          <a:xfrm>
            <a:off x="41591" y="7320698"/>
            <a:ext cx="10077295" cy="203200"/>
          </a:xfrm>
          <a:prstGeom prst="rect">
            <a:avLst/>
          </a:prstGeom>
          <a:solidFill>
            <a:schemeClr val="tx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dirty="0" err="1">
                <a:solidFill>
                  <a:schemeClr val="bg1"/>
                </a:solidFill>
                <a:latin typeface="+mn-ea"/>
              </a:rPr>
              <a:t>다음페이지</a:t>
            </a:r>
            <a:r>
              <a:rPr lang="ko-KR" altLang="en-US" sz="1000" dirty="0">
                <a:solidFill>
                  <a:schemeClr val="bg1"/>
                </a:solidFill>
                <a:latin typeface="+mn-ea"/>
              </a:rPr>
              <a:t> 계속▼</a:t>
            </a:r>
          </a:p>
        </p:txBody>
      </p:sp>
      <p:sp>
        <p:nvSpPr>
          <p:cNvPr id="25" name="Rectangle 750">
            <a:extLst>
              <a:ext uri="{FF2B5EF4-FFF2-40B4-BE49-F238E27FC236}">
                <a16:creationId xmlns:a16="http://schemas.microsoft.com/office/drawing/2014/main" id="{76AC9248-3C9E-A145-AA72-D2BBB5268B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72532" y="935585"/>
            <a:ext cx="3367243" cy="275184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algn="ctr">
            <a:noFill/>
            <a:miter lim="800000"/>
            <a:headEnd/>
            <a:tailEnd/>
          </a:ln>
          <a:effectLst/>
        </p:spPr>
        <p:txBody>
          <a:bodyPr wrap="none" lIns="129616" tIns="64808" rIns="129616" bIns="64808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100" b="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Description</a:t>
            </a:r>
            <a:endParaRPr kumimoji="0" lang="ko-KR" altLang="ko-KR" sz="1100" b="0" kern="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  <p:cxnSp>
        <p:nvCxnSpPr>
          <p:cNvPr id="26" name="직선 연결선 9">
            <a:extLst>
              <a:ext uri="{FF2B5EF4-FFF2-40B4-BE49-F238E27FC236}">
                <a16:creationId xmlns:a16="http://schemas.microsoft.com/office/drawing/2014/main" id="{F159784A-31EC-0F44-AA1C-FEE672A6ADDB}"/>
              </a:ext>
            </a:extLst>
          </p:cNvPr>
          <p:cNvCxnSpPr/>
          <p:nvPr/>
        </p:nvCxnSpPr>
        <p:spPr>
          <a:xfrm>
            <a:off x="10072532" y="1198463"/>
            <a:ext cx="3367243" cy="0"/>
          </a:xfrm>
          <a:prstGeom prst="line">
            <a:avLst/>
          </a:prstGeom>
          <a:noFill/>
          <a:ln w="3175">
            <a:solidFill>
              <a:schemeClr val="tx1">
                <a:lumMod val="95000"/>
                <a:lumOff val="5000"/>
              </a:schemeClr>
            </a:solidFill>
            <a:prstDash val="sysDot"/>
            <a:round/>
            <a:headEnd/>
            <a:tailEnd/>
          </a:ln>
          <a:effectLst/>
        </p:spPr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693299B-BCDD-A241-9DB5-E221698663E9}"/>
              </a:ext>
            </a:extLst>
          </p:cNvPr>
          <p:cNvSpPr/>
          <p:nvPr/>
        </p:nvSpPr>
        <p:spPr>
          <a:xfrm>
            <a:off x="1976" y="1716"/>
            <a:ext cx="13437800" cy="938816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algn="ctr">
            <a:noFill/>
            <a:miter lim="800000"/>
            <a:headEnd/>
            <a:tailEnd/>
          </a:ln>
          <a:effectLst/>
        </p:spPr>
        <p:txBody>
          <a:bodyPr wrap="none" lIns="129616" tIns="64808" rIns="129616" bIns="64808" anchor="ctr"/>
          <a:lstStyle/>
          <a:p>
            <a:pPr lvl="0" algn="ctr" fontAlgn="auto" latinLnBrk="0">
              <a:spcBef>
                <a:spcPts val="0"/>
              </a:spcBef>
              <a:spcAft>
                <a:spcPts val="0"/>
              </a:spcAft>
            </a:pPr>
            <a:endParaRPr kumimoji="0" lang="ko-KR" altLang="en-US" sz="1300" b="0" kern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CFB3AD9E-50C6-4144-994E-BBC17D8F6C47}"/>
              </a:ext>
            </a:extLst>
          </p:cNvPr>
          <p:cNvSpPr/>
          <p:nvPr/>
        </p:nvSpPr>
        <p:spPr>
          <a:xfrm>
            <a:off x="949693" y="157464"/>
            <a:ext cx="2874613" cy="27751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616" tIns="64808" rIns="129616" bIns="64808" rtlCol="0" anchor="ctr"/>
          <a:lstStyle/>
          <a:p>
            <a:pPr algn="ctr"/>
            <a:endParaRPr lang="ko-KR" altLang="en-US"/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D0A0D5B5-A7A9-EC45-80C3-DB92AA2E4D26}"/>
              </a:ext>
            </a:extLst>
          </p:cNvPr>
          <p:cNvSpPr/>
          <p:nvPr/>
        </p:nvSpPr>
        <p:spPr>
          <a:xfrm>
            <a:off x="949688" y="504254"/>
            <a:ext cx="7787912" cy="29803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616" tIns="64808" rIns="129616" bIns="64808" rtlCol="0" anchor="ctr"/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제품소개</a:t>
            </a:r>
          </a:p>
          <a:p>
            <a:pPr algn="ctr"/>
            <a:endParaRPr lang="ko-KR" altLang="en-US" dirty="0"/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0D520F9C-A43E-EB4D-8203-E34E393741A4}"/>
              </a:ext>
            </a:extLst>
          </p:cNvPr>
          <p:cNvSpPr/>
          <p:nvPr/>
        </p:nvSpPr>
        <p:spPr>
          <a:xfrm>
            <a:off x="4849337" y="151131"/>
            <a:ext cx="3888263" cy="296011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616" tIns="64808" rIns="129616" bIns="64808"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B96C48E-831B-2047-BED5-28D5F72C6689}"/>
              </a:ext>
            </a:extLst>
          </p:cNvPr>
          <p:cNvSpPr txBox="1"/>
          <p:nvPr/>
        </p:nvSpPr>
        <p:spPr>
          <a:xfrm>
            <a:off x="-63130" y="212525"/>
            <a:ext cx="1012820" cy="1680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rtl="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1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Verdana" pitchFamily="34" charset="0"/>
              </a:rPr>
              <a:t>화면코드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4124BCF-0792-F94F-AFB9-FDE36E14F42A}"/>
              </a:ext>
            </a:extLst>
          </p:cNvPr>
          <p:cNvSpPr txBox="1"/>
          <p:nvPr/>
        </p:nvSpPr>
        <p:spPr>
          <a:xfrm>
            <a:off x="-63130" y="574505"/>
            <a:ext cx="1012820" cy="1680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rtl="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1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Verdana" pitchFamily="34" charset="0"/>
              </a:rPr>
              <a:t>화면 경로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2364BA8-7185-D14F-9DEF-47E1BE85E940}"/>
              </a:ext>
            </a:extLst>
          </p:cNvPr>
          <p:cNvSpPr txBox="1"/>
          <p:nvPr/>
        </p:nvSpPr>
        <p:spPr>
          <a:xfrm>
            <a:off x="3824305" y="207919"/>
            <a:ext cx="1012820" cy="1680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rtl="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1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Verdana" pitchFamily="34" charset="0"/>
              </a:rPr>
              <a:t>페이지 명</a:t>
            </a:r>
          </a:p>
        </p:txBody>
      </p:sp>
      <p:sp>
        <p:nvSpPr>
          <p:cNvPr id="35" name="모서리가 둥근 직사각형 34">
            <a:extLst>
              <a:ext uri="{FF2B5EF4-FFF2-40B4-BE49-F238E27FC236}">
                <a16:creationId xmlns:a16="http://schemas.microsoft.com/office/drawing/2014/main" id="{73B9760F-FB58-8042-B354-72F448CC78FD}"/>
              </a:ext>
            </a:extLst>
          </p:cNvPr>
          <p:cNvSpPr/>
          <p:nvPr/>
        </p:nvSpPr>
        <p:spPr>
          <a:xfrm>
            <a:off x="9552821" y="160569"/>
            <a:ext cx="1362640" cy="27751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616" tIns="64808" rIns="129616" bIns="64808"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271201F-05BC-3B46-B7D0-55701B4AEE36}"/>
              </a:ext>
            </a:extLst>
          </p:cNvPr>
          <p:cNvSpPr txBox="1"/>
          <p:nvPr/>
        </p:nvSpPr>
        <p:spPr>
          <a:xfrm>
            <a:off x="8527787" y="217356"/>
            <a:ext cx="1012820" cy="1680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rtl="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1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Verdana" pitchFamily="34" charset="0"/>
              </a:rPr>
              <a:t>작성자</a:t>
            </a:r>
          </a:p>
        </p:txBody>
      </p:sp>
      <p:sp>
        <p:nvSpPr>
          <p:cNvPr id="37" name="모서리가 둥근 직사각형 36">
            <a:extLst>
              <a:ext uri="{FF2B5EF4-FFF2-40B4-BE49-F238E27FC236}">
                <a16:creationId xmlns:a16="http://schemas.microsoft.com/office/drawing/2014/main" id="{22395640-DAF6-584F-8F1E-B81DAB747A63}"/>
              </a:ext>
            </a:extLst>
          </p:cNvPr>
          <p:cNvSpPr/>
          <p:nvPr/>
        </p:nvSpPr>
        <p:spPr>
          <a:xfrm>
            <a:off x="11917826" y="162622"/>
            <a:ext cx="1362640" cy="27751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616" tIns="64808" rIns="129616" bIns="64808"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DE5321C-4355-C147-A30D-37C1437EC817}"/>
              </a:ext>
            </a:extLst>
          </p:cNvPr>
          <p:cNvSpPr txBox="1"/>
          <p:nvPr/>
        </p:nvSpPr>
        <p:spPr>
          <a:xfrm>
            <a:off x="10892793" y="219409"/>
            <a:ext cx="1012820" cy="1680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rtl="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1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Verdana" pitchFamily="34" charset="0"/>
              </a:rPr>
              <a:t>작성일</a:t>
            </a:r>
          </a:p>
        </p:txBody>
      </p:sp>
      <p:sp>
        <p:nvSpPr>
          <p:cNvPr id="39" name="모서리가 둥근 직사각형 38">
            <a:extLst>
              <a:ext uri="{FF2B5EF4-FFF2-40B4-BE49-F238E27FC236}">
                <a16:creationId xmlns:a16="http://schemas.microsoft.com/office/drawing/2014/main" id="{B6D052B9-9E99-1043-B2AC-5941CDC9C66A}"/>
              </a:ext>
            </a:extLst>
          </p:cNvPr>
          <p:cNvSpPr/>
          <p:nvPr/>
        </p:nvSpPr>
        <p:spPr>
          <a:xfrm>
            <a:off x="9555435" y="524770"/>
            <a:ext cx="1362640" cy="27751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616" tIns="64808" rIns="129616" bIns="64808"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CCE9C47-932D-BD4C-8FA6-8CB74F1745E6}"/>
              </a:ext>
            </a:extLst>
          </p:cNvPr>
          <p:cNvSpPr txBox="1"/>
          <p:nvPr/>
        </p:nvSpPr>
        <p:spPr>
          <a:xfrm>
            <a:off x="8530402" y="581557"/>
            <a:ext cx="1012820" cy="1680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rtl="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1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Verdana" pitchFamily="34" charset="0"/>
              </a:rPr>
              <a:t>버전</a:t>
            </a:r>
          </a:p>
        </p:txBody>
      </p: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0B4B3F21-3893-FD4F-B50F-534049867C88}"/>
              </a:ext>
            </a:extLst>
          </p:cNvPr>
          <p:cNvSpPr/>
          <p:nvPr/>
        </p:nvSpPr>
        <p:spPr>
          <a:xfrm>
            <a:off x="11918683" y="528653"/>
            <a:ext cx="1362640" cy="27751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616" tIns="64808" rIns="129616" bIns="64808"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478C47E-617B-B949-8E22-719BE7D25422}"/>
              </a:ext>
            </a:extLst>
          </p:cNvPr>
          <p:cNvSpPr txBox="1"/>
          <p:nvPr/>
        </p:nvSpPr>
        <p:spPr>
          <a:xfrm>
            <a:off x="10893649" y="585441"/>
            <a:ext cx="1012820" cy="1680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rtl="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1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Verdana" pitchFamily="34" charset="0"/>
              </a:rPr>
              <a:t>P.NO</a:t>
            </a:r>
            <a:endParaRPr kumimoji="1" lang="ko-KR" altLang="en-US" sz="1100" b="1" kern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  <a:cs typeface="Verdana" pitchFamily="34" charset="0"/>
            </a:endParaRPr>
          </a:p>
        </p:txBody>
      </p:sp>
      <p:cxnSp>
        <p:nvCxnSpPr>
          <p:cNvPr id="44" name="직선 연결선 26">
            <a:extLst>
              <a:ext uri="{FF2B5EF4-FFF2-40B4-BE49-F238E27FC236}">
                <a16:creationId xmlns:a16="http://schemas.microsoft.com/office/drawing/2014/main" id="{96FBDF73-A5FD-4A4C-891B-06312F134183}"/>
              </a:ext>
            </a:extLst>
          </p:cNvPr>
          <p:cNvCxnSpPr/>
          <p:nvPr/>
        </p:nvCxnSpPr>
        <p:spPr>
          <a:xfrm>
            <a:off x="0" y="938816"/>
            <a:ext cx="13439775" cy="1716"/>
          </a:xfrm>
          <a:prstGeom prst="line">
            <a:avLst/>
          </a:prstGeom>
          <a:noFill/>
          <a:ln w="3175">
            <a:solidFill>
              <a:schemeClr val="bg1">
                <a:lumMod val="75000"/>
              </a:schemeClr>
            </a:solidFill>
            <a:prstDash val="solid"/>
            <a:round/>
            <a:headEnd/>
            <a:tailEnd/>
          </a:ln>
          <a:effectLst/>
        </p:spPr>
      </p:cxnSp>
      <p:sp>
        <p:nvSpPr>
          <p:cNvPr id="45" name="Text Box 8">
            <a:extLst>
              <a:ext uri="{FF2B5EF4-FFF2-40B4-BE49-F238E27FC236}">
                <a16:creationId xmlns:a16="http://schemas.microsoft.com/office/drawing/2014/main" id="{9F1C61DA-9264-6243-8E9F-3618E428A0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30896" y="530960"/>
            <a:ext cx="1350427" cy="275211"/>
          </a:xfrm>
          <a:prstGeom prst="rect">
            <a:avLst/>
          </a:prstGeom>
          <a:noFill/>
          <a:ln w="9525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</p:spPr>
        <p:txBody>
          <a:bodyPr wrap="none" lIns="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fld id="{95C22FB1-9964-4BFB-A0F7-104B1268D904}" type="slidenum">
              <a:rPr kumimoji="0" lang="en-US" altLang="ko-KR" sz="1100" b="1">
                <a:latin typeface="Verdana" pitchFamily="34" charset="0"/>
              </a:rPr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t>19</a:t>
            </a:fld>
            <a:endParaRPr kumimoji="0" lang="en-US" altLang="ko-KR" sz="1100" b="1" dirty="0">
              <a:latin typeface="Verdana" pitchFamily="34" charset="0"/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8E9AA351-D78D-864C-B971-85694C5B4B99}"/>
              </a:ext>
            </a:extLst>
          </p:cNvPr>
          <p:cNvCxnSpPr/>
          <p:nvPr/>
        </p:nvCxnSpPr>
        <p:spPr>
          <a:xfrm>
            <a:off x="10118886" y="1944176"/>
            <a:ext cx="0" cy="6335792"/>
          </a:xfrm>
          <a:prstGeom prst="straightConnector1">
            <a:avLst/>
          </a:prstGeom>
          <a:noFill/>
          <a:ln w="3175">
            <a:solidFill>
              <a:schemeClr val="tx1">
                <a:lumMod val="95000"/>
                <a:lumOff val="5000"/>
              </a:schemeClr>
            </a:solidFill>
            <a:prstDash val="sysDot"/>
            <a:round/>
            <a:headEnd/>
            <a:tailEnd/>
          </a:ln>
          <a:effectLst/>
        </p:spPr>
      </p:cxnSp>
      <p:sp>
        <p:nvSpPr>
          <p:cNvPr id="47" name="제목 1">
            <a:extLst>
              <a:ext uri="{FF2B5EF4-FFF2-40B4-BE49-F238E27FC236}">
                <a16:creationId xmlns:a16="http://schemas.microsoft.com/office/drawing/2014/main" id="{E7A1B631-041C-F24D-9E69-FDC52DBEFB5D}"/>
              </a:ext>
            </a:extLst>
          </p:cNvPr>
          <p:cNvSpPr txBox="1">
            <a:spLocks/>
          </p:cNvSpPr>
          <p:nvPr/>
        </p:nvSpPr>
        <p:spPr>
          <a:xfrm>
            <a:off x="4855139" y="135819"/>
            <a:ext cx="2814638" cy="323850"/>
          </a:xfrm>
          <a:prstGeom prst="rect">
            <a:avLst/>
          </a:prstGeom>
        </p:spPr>
        <p:txBody>
          <a:bodyPr anchor="ctr"/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Why </a:t>
            </a:r>
            <a:r>
              <a:rPr lang="en-US" altLang="ko-KR" sz="1000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SuperOffice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51" name="제목 1">
            <a:extLst>
              <a:ext uri="{FF2B5EF4-FFF2-40B4-BE49-F238E27FC236}">
                <a16:creationId xmlns:a16="http://schemas.microsoft.com/office/drawing/2014/main" id="{1B3DB821-9622-DD44-B11C-061B5CFB4FAB}"/>
              </a:ext>
            </a:extLst>
          </p:cNvPr>
          <p:cNvSpPr txBox="1">
            <a:spLocks/>
          </p:cNvSpPr>
          <p:nvPr/>
        </p:nvSpPr>
        <p:spPr>
          <a:xfrm>
            <a:off x="961564" y="489296"/>
            <a:ext cx="7760048" cy="323850"/>
          </a:xfrm>
          <a:prstGeom prst="rect">
            <a:avLst/>
          </a:prstGeom>
        </p:spPr>
        <p:txBody>
          <a:bodyPr anchor="ctr"/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PRODUCT – Why </a:t>
            </a:r>
            <a:r>
              <a:rPr lang="en-US" altLang="ko-KR" sz="1000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SuperOffice</a:t>
            </a:r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823351B-E5AD-2BE4-BD9D-9704E4ED9622}"/>
              </a:ext>
            </a:extLst>
          </p:cNvPr>
          <p:cNvSpPr txBox="1"/>
          <p:nvPr/>
        </p:nvSpPr>
        <p:spPr>
          <a:xfrm>
            <a:off x="715359" y="1944171"/>
            <a:ext cx="9008785" cy="384097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>
              <a:defRPr sz="1200">
                <a:solidFill>
                  <a:srgbClr val="996633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lvl="0" algn="ctr"/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Why </a:t>
            </a:r>
            <a:r>
              <a:rPr lang="en-US" altLang="ko-KR" sz="20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SuperOffice</a:t>
            </a:r>
            <a:endParaRPr lang="en-US" altLang="ko-KR" sz="2000" b="1" dirty="0">
              <a:solidFill>
                <a:schemeClr val="tx1">
                  <a:lumMod val="95000"/>
                  <a:lumOff val="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5527348" y="3746300"/>
            <a:ext cx="4405477" cy="3304161"/>
            <a:chOff x="5713463" y="3910796"/>
            <a:chExt cx="4703068" cy="3304161"/>
          </a:xfrm>
        </p:grpSpPr>
        <p:sp>
          <p:nvSpPr>
            <p:cNvPr id="79" name="직사각형 78"/>
            <p:cNvSpPr/>
            <p:nvPr/>
          </p:nvSpPr>
          <p:spPr>
            <a:xfrm>
              <a:off x="5798806" y="4316813"/>
              <a:ext cx="4617725" cy="2271039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2" name="양쪽 모서리가 둥근 사각형 81">
              <a:extLst>
                <a:ext uri="{FF2B5EF4-FFF2-40B4-BE49-F238E27FC236}">
                  <a16:creationId xmlns:a16="http://schemas.microsoft.com/office/drawing/2014/main" id="{23C0F8E5-EC40-E843-8FC7-4A5CCE59AA41}"/>
                </a:ext>
              </a:extLst>
            </p:cNvPr>
            <p:cNvSpPr/>
            <p:nvPr/>
          </p:nvSpPr>
          <p:spPr>
            <a:xfrm>
              <a:off x="5823247" y="3910796"/>
              <a:ext cx="4588440" cy="371370"/>
            </a:xfrm>
            <a:prstGeom prst="round2SameRect">
              <a:avLst>
                <a:gd name="adj1" fmla="val 30272"/>
                <a:gd name="adj2" fmla="val 0"/>
              </a:avLst>
            </a:prstGeom>
            <a:solidFill>
              <a:schemeClr val="accent1">
                <a:lumMod val="7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도입 후</a:t>
              </a:r>
            </a:p>
          </p:txBody>
        </p:sp>
        <p:sp>
          <p:nvSpPr>
            <p:cNvPr id="84" name="모서리가 둥근 직사각형 83">
              <a:extLst>
                <a:ext uri="{FF2B5EF4-FFF2-40B4-BE49-F238E27FC236}">
                  <a16:creationId xmlns:a16="http://schemas.microsoft.com/office/drawing/2014/main" id="{09C350FB-9B8E-B64F-B23A-B2766768B1E9}"/>
                </a:ext>
              </a:extLst>
            </p:cNvPr>
            <p:cNvSpPr/>
            <p:nvPr/>
          </p:nvSpPr>
          <p:spPr>
            <a:xfrm>
              <a:off x="5823247" y="3910797"/>
              <a:ext cx="4588440" cy="3304160"/>
            </a:xfrm>
            <a:prstGeom prst="roundRect">
              <a:avLst>
                <a:gd name="adj" fmla="val 2757"/>
              </a:avLst>
            </a:prstGeom>
            <a:noFill/>
            <a:ln w="381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46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89" name="Picture 20" descr="Desktop free icon"/>
            <p:cNvPicPr>
              <a:picLocks noChangeAspect="1" noChangeArrowheads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60611" y="5033984"/>
              <a:ext cx="905784" cy="7874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0" name="TextBox 89"/>
            <p:cNvSpPr txBox="1"/>
            <p:nvPr/>
          </p:nvSpPr>
          <p:spPr>
            <a:xfrm>
              <a:off x="5713463" y="5849492"/>
              <a:ext cx="1375930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ko-KR" altLang="en-US" sz="1200" b="1" dirty="0">
                  <a:solidFill>
                    <a:prstClr val="black"/>
                  </a:solidFill>
                  <a:latin typeface="맑은 고딕" pitchFamily="50" charset="-127"/>
                </a:rPr>
                <a:t>개인 </a:t>
              </a:r>
              <a:r>
                <a:rPr kumimoji="1" lang="en-US" altLang="ko-KR" sz="1200" b="1" dirty="0">
                  <a:solidFill>
                    <a:prstClr val="black"/>
                  </a:solidFill>
                  <a:latin typeface="맑은 고딕" pitchFamily="50" charset="-127"/>
                </a:rPr>
                <a:t>PC</a:t>
              </a:r>
              <a:endParaRPr kumimoji="1" lang="ko-KR" altLang="en-US" sz="1200" b="1" dirty="0">
                <a:solidFill>
                  <a:prstClr val="black"/>
                </a:solidFill>
                <a:latin typeface="맑은 고딕" pitchFamily="50" charset="-127"/>
              </a:endParaRPr>
            </a:p>
          </p:txBody>
        </p:sp>
        <p:pic>
          <p:nvPicPr>
            <p:cNvPr id="91" name="Picture 24" descr="Document"/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45285" y="5150087"/>
              <a:ext cx="810980" cy="7050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2" name="Picture 10" descr="Server"/>
            <p:cNvPicPr>
              <a:picLocks noChangeAspect="1" noChangeArrowheads="1"/>
            </p:cNvPicPr>
            <p:nvPr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96" r="33583"/>
            <a:stretch/>
          </p:blipFill>
          <p:spPr bwMode="auto">
            <a:xfrm>
              <a:off x="9665287" y="5070944"/>
              <a:ext cx="671959" cy="8131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3" name="Picture 26" descr="Arrow up free icon"/>
            <p:cNvPicPr>
              <a:picLocks noChangeAspect="1" noChangeArrowheads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9011214" y="5332136"/>
              <a:ext cx="601089" cy="5168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4" name="Picture 28" descr="Arrow right free icon"/>
            <p:cNvPicPr>
              <a:picLocks noChangeAspect="1" noChangeArrowheads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7018759" y="5271317"/>
              <a:ext cx="691407" cy="6010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5" name="곱셈 기호 94"/>
            <p:cNvSpPr/>
            <p:nvPr/>
          </p:nvSpPr>
          <p:spPr>
            <a:xfrm>
              <a:off x="7213935" y="5259551"/>
              <a:ext cx="725533" cy="631552"/>
            </a:xfrm>
            <a:prstGeom prst="mathMultiply">
              <a:avLst>
                <a:gd name="adj1" fmla="val 7273"/>
              </a:avLst>
            </a:prstGeom>
            <a:solidFill>
              <a:srgbClr val="FF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4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7726198" y="5919293"/>
              <a:ext cx="1375930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ko-KR" altLang="en-US" sz="1200" b="1" dirty="0">
                  <a:solidFill>
                    <a:prstClr val="black"/>
                  </a:solidFill>
                  <a:latin typeface="맑은 고딕" pitchFamily="50" charset="-127"/>
                </a:rPr>
                <a:t>중요 데이터</a:t>
              </a:r>
            </a:p>
          </p:txBody>
        </p:sp>
        <p:grpSp>
          <p:nvGrpSpPr>
            <p:cNvPr id="98" name="그룹 97"/>
            <p:cNvGrpSpPr/>
            <p:nvPr/>
          </p:nvGrpSpPr>
          <p:grpSpPr>
            <a:xfrm>
              <a:off x="8238889" y="5271537"/>
              <a:ext cx="752751" cy="691074"/>
              <a:chOff x="1776521" y="1868323"/>
              <a:chExt cx="1554296" cy="1547642"/>
            </a:xfrm>
          </p:grpSpPr>
          <p:grpSp>
            <p:nvGrpSpPr>
              <p:cNvPr id="112" name="그룹 111"/>
              <p:cNvGrpSpPr/>
              <p:nvPr/>
            </p:nvGrpSpPr>
            <p:grpSpPr>
              <a:xfrm>
                <a:off x="1776521" y="1868323"/>
                <a:ext cx="1334285" cy="1547642"/>
                <a:chOff x="1776521" y="1868323"/>
                <a:chExt cx="1334285" cy="1547642"/>
              </a:xfrm>
            </p:grpSpPr>
            <p:pic>
              <p:nvPicPr>
                <p:cNvPr id="114" name="Picture 2" descr="이미지"/>
                <p:cNvPicPr>
                  <a:picLocks noChangeAspect="1" noChangeArrowheads="1"/>
                </p:cNvPicPr>
                <p:nvPr/>
              </p:nvPicPr>
              <p:blipFill>
                <a:blip r:embed="rId7" cstate="email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776521" y="2614594"/>
                  <a:ext cx="801369" cy="80137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5" name="Picture 4" descr="동영상 무료 아이콘"/>
                <p:cNvPicPr>
                  <a:picLocks noChangeAspect="1" noChangeArrowheads="1"/>
                </p:cNvPicPr>
                <p:nvPr/>
              </p:nvPicPr>
              <p:blipFill>
                <a:blip r:embed="rId8" cstate="email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183407" y="1868323"/>
                  <a:ext cx="927399" cy="9274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13" name="Picture 8" descr="Paragraph"/>
              <p:cNvPicPr>
                <a:picLocks noChangeAspect="1" noChangeArrowheads="1"/>
              </p:cNvPicPr>
              <p:nvPr/>
            </p:nvPicPr>
            <p:blipFill>
              <a:blip r:embed="rId9" cstate="print">
                <a:lum bright="-29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65915" y="2413310"/>
                <a:ext cx="664902" cy="66490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08D3AAEC-CB89-4E17-A401-1EE21DC04E73}"/>
                </a:ext>
              </a:extLst>
            </p:cNvPr>
            <p:cNvSpPr txBox="1"/>
            <p:nvPr/>
          </p:nvSpPr>
          <p:spPr>
            <a:xfrm>
              <a:off x="6407080" y="4311356"/>
              <a:ext cx="3484381" cy="323139"/>
            </a:xfrm>
            <a:prstGeom prst="round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200" b="1" i="0" u="none" strike="noStrike" kern="0" cap="none" spc="-150" normalizeH="0" baseline="0" noProof="0" dirty="0">
                  <a:ln>
                    <a:solidFill>
                      <a:prstClr val="black">
                        <a:lumMod val="50000"/>
                        <a:lumOff val="50000"/>
                        <a:alpha val="10000"/>
                      </a:prstClr>
                    </a:solidFill>
                  </a:ln>
                  <a:solidFill>
                    <a:srgbClr val="FF0000"/>
                  </a:solidFill>
                  <a:effectLst/>
                  <a:uLnTx/>
                  <a:uFillTx/>
                  <a:latin typeface="맑은 고딕" panose="020B0503020000020004" pitchFamily="50" charset="-127"/>
                </a:rPr>
                <a:t>데이터 </a:t>
              </a:r>
              <a:r>
                <a:rPr kumimoji="1" lang="en-US" altLang="ko-KR" sz="1200" b="1" i="0" u="none" strike="noStrike" kern="0" cap="none" spc="-150" normalizeH="0" baseline="0" noProof="0" dirty="0">
                  <a:ln>
                    <a:solidFill>
                      <a:prstClr val="black">
                        <a:lumMod val="50000"/>
                        <a:lumOff val="50000"/>
                        <a:alpha val="10000"/>
                      </a:prstClr>
                    </a:solidFill>
                  </a:ln>
                  <a:solidFill>
                    <a:srgbClr val="FF0000"/>
                  </a:solidFill>
                  <a:effectLst/>
                  <a:uLnTx/>
                  <a:uFillTx/>
                  <a:latin typeface="맑은 고딕" panose="020B0503020000020004" pitchFamily="50" charset="-127"/>
                </a:rPr>
                <a:t>DB</a:t>
              </a:r>
              <a:r>
                <a:rPr kumimoji="1" lang="ko-KR" altLang="en-US" sz="1200" b="1" i="0" u="none" strike="noStrike" kern="0" cap="none" spc="-150" normalizeH="0" baseline="0" noProof="0" dirty="0">
                  <a:ln>
                    <a:solidFill>
                      <a:prstClr val="black">
                        <a:lumMod val="50000"/>
                        <a:lumOff val="50000"/>
                        <a:alpha val="10000"/>
                      </a:prstClr>
                    </a:solidFill>
                  </a:ln>
                  <a:solidFill>
                    <a:srgbClr val="FF0000"/>
                  </a:solidFill>
                  <a:effectLst/>
                  <a:uLnTx/>
                  <a:uFillTx/>
                  <a:latin typeface="맑은 고딕" panose="020B0503020000020004" pitchFamily="50" charset="-127"/>
                </a:rPr>
                <a:t>화</a:t>
              </a:r>
              <a:r>
                <a:rPr kumimoji="1" lang="ko-KR" altLang="en-US" sz="1200" b="1" i="0" u="none" strike="noStrike" kern="0" cap="none" spc="-150" normalizeH="0" baseline="0" noProof="0" dirty="0">
                  <a:ln>
                    <a:solidFill>
                      <a:prstClr val="black">
                        <a:lumMod val="50000"/>
                        <a:lumOff val="50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</a:rPr>
                <a:t>를 통해 외부 공격 </a:t>
              </a:r>
              <a:r>
                <a:rPr kumimoji="1" lang="ko-KR" altLang="en-US" sz="1200" b="1" i="0" u="none" strike="noStrike" kern="0" cap="none" spc="-150" normalizeH="0" baseline="0" noProof="0" dirty="0">
                  <a:ln>
                    <a:solidFill>
                      <a:prstClr val="black">
                        <a:lumMod val="50000"/>
                        <a:lumOff val="50000"/>
                        <a:alpha val="10000"/>
                      </a:prstClr>
                    </a:solidFill>
                  </a:ln>
                  <a:solidFill>
                    <a:srgbClr val="FF0000"/>
                  </a:solidFill>
                  <a:effectLst/>
                  <a:uLnTx/>
                  <a:uFillTx/>
                  <a:latin typeface="맑은 고딕" panose="020B0503020000020004" pitchFamily="50" charset="-127"/>
                </a:rPr>
                <a:t>원천 무효화 </a:t>
              </a:r>
              <a:endParaRPr kumimoji="1" lang="en-US" altLang="ko-KR" sz="1200" b="1" i="0" u="none" strike="noStrike" kern="0" cap="none" spc="-150" normalizeH="0" baseline="0" noProof="0" dirty="0">
                <a:ln>
                  <a:solidFill>
                    <a:prstClr val="black">
                      <a:lumMod val="50000"/>
                      <a:lumOff val="50000"/>
                      <a:alpha val="10000"/>
                    </a:prstClr>
                  </a:solidFill>
                </a:ln>
                <a:solidFill>
                  <a:srgbClr val="FF0000"/>
                </a:solidFill>
                <a:effectLst/>
                <a:uLnTx/>
                <a:uFillTx/>
                <a:latin typeface="맑은 고딕" panose="020B0503020000020004" pitchFamily="50" charset="-127"/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222061" y="3736352"/>
            <a:ext cx="4222476" cy="3284625"/>
            <a:chOff x="408121" y="3900848"/>
            <a:chExt cx="4222476" cy="3284625"/>
          </a:xfrm>
        </p:grpSpPr>
        <p:sp>
          <p:nvSpPr>
            <p:cNvPr id="80" name="직사각형 79"/>
            <p:cNvSpPr/>
            <p:nvPr/>
          </p:nvSpPr>
          <p:spPr>
            <a:xfrm>
              <a:off x="415422" y="4285418"/>
              <a:ext cx="4203459" cy="2302434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1" name="양쪽 모서리가 둥근 사각형 80">
              <a:extLst>
                <a:ext uri="{FF2B5EF4-FFF2-40B4-BE49-F238E27FC236}">
                  <a16:creationId xmlns:a16="http://schemas.microsoft.com/office/drawing/2014/main" id="{23C0F8E5-EC40-E843-8FC7-4A5CCE59AA41}"/>
                </a:ext>
              </a:extLst>
            </p:cNvPr>
            <p:cNvSpPr/>
            <p:nvPr/>
          </p:nvSpPr>
          <p:spPr>
            <a:xfrm>
              <a:off x="408121" y="3900848"/>
              <a:ext cx="4222476" cy="373320"/>
            </a:xfrm>
            <a:prstGeom prst="round2SameRect">
              <a:avLst>
                <a:gd name="adj1" fmla="val 35799"/>
                <a:gd name="adj2" fmla="val 0"/>
              </a:avLst>
            </a:prstGeom>
            <a:solidFill>
              <a:schemeClr val="bg2">
                <a:lumMod val="7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600" b="1" kern="0" noProof="0" dirty="0">
                  <a:solidFill>
                    <a:prstClr val="whit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도입 전 </a:t>
              </a:r>
              <a:endParaRPr kumimoji="1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3" name="모서리가 둥근 직사각형 82">
              <a:extLst>
                <a:ext uri="{FF2B5EF4-FFF2-40B4-BE49-F238E27FC236}">
                  <a16:creationId xmlns:a16="http://schemas.microsoft.com/office/drawing/2014/main" id="{09C350FB-9B8E-B64F-B23A-B2766768B1E9}"/>
                </a:ext>
              </a:extLst>
            </p:cNvPr>
            <p:cNvSpPr/>
            <p:nvPr/>
          </p:nvSpPr>
          <p:spPr>
            <a:xfrm>
              <a:off x="408121" y="3900849"/>
              <a:ext cx="4222476" cy="3284624"/>
            </a:xfrm>
            <a:prstGeom prst="roundRect">
              <a:avLst>
                <a:gd name="adj" fmla="val 2757"/>
              </a:avLst>
            </a:prstGeom>
            <a:noFill/>
            <a:ln w="381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463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117" name="Picture 20" descr="Desktop free icon"/>
            <p:cNvPicPr>
              <a:picLocks noChangeAspect="1" noChangeArrowheads="1"/>
            </p:cNvPicPr>
            <p:nvPr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1419" y="5424485"/>
              <a:ext cx="966963" cy="9376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8" name="그림 117"/>
            <p:cNvPicPr>
              <a:picLocks noChangeAspect="1"/>
            </p:cNvPicPr>
            <p:nvPr/>
          </p:nvPicPr>
          <p:blipFill rotWithShape="1">
            <a:blip r:embed="rId11"/>
            <a:srcRect l="52357" t="63230" r="35070" b="19501"/>
            <a:stretch/>
          </p:blipFill>
          <p:spPr>
            <a:xfrm>
              <a:off x="538782" y="4901824"/>
              <a:ext cx="1417691" cy="1056196"/>
            </a:xfrm>
            <a:prstGeom prst="rect">
              <a:avLst/>
            </a:prstGeom>
          </p:spPr>
        </p:pic>
        <p:sp>
          <p:nvSpPr>
            <p:cNvPr id="119" name="순서도: 데이터 118"/>
            <p:cNvSpPr/>
            <p:nvPr/>
          </p:nvSpPr>
          <p:spPr>
            <a:xfrm rot="20389265">
              <a:off x="1744358" y="5414361"/>
              <a:ext cx="1008573" cy="550940"/>
            </a:xfrm>
            <a:prstGeom prst="flowChartInputOutput">
              <a:avLst/>
            </a:prstGeom>
            <a:solidFill>
              <a:sysClr val="window" lastClr="FFFFFF">
                <a:lumMod val="7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08D3AAEC-CB89-4E17-A401-1EE21DC04E73}"/>
                </a:ext>
              </a:extLst>
            </p:cNvPr>
            <p:cNvSpPr txBox="1"/>
            <p:nvPr/>
          </p:nvSpPr>
          <p:spPr>
            <a:xfrm>
              <a:off x="938146" y="4310317"/>
              <a:ext cx="3237054" cy="323139"/>
            </a:xfrm>
            <a:prstGeom prst="round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200" b="1" i="0" u="none" strike="noStrike" kern="0" cap="none" spc="-150" normalizeH="0" baseline="0" noProof="0" dirty="0" err="1">
                  <a:ln>
                    <a:solidFill>
                      <a:prstClr val="black">
                        <a:lumMod val="50000"/>
                        <a:lumOff val="50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</a:rPr>
                <a:t>랜섬웨어</a:t>
              </a:r>
              <a:r>
                <a:rPr kumimoji="1" lang="ko-KR" altLang="en-US" sz="1200" b="1" i="0" u="none" strike="noStrike" kern="0" cap="none" spc="-150" normalizeH="0" baseline="0" noProof="0" dirty="0">
                  <a:ln>
                    <a:solidFill>
                      <a:prstClr val="black">
                        <a:lumMod val="50000"/>
                        <a:lumOff val="50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</a:rPr>
                <a:t>  감염으로 인한 </a:t>
              </a:r>
              <a:r>
                <a:rPr kumimoji="1" lang="ko-KR" altLang="en-US" sz="1200" b="1" i="0" u="none" strike="noStrike" kern="0" cap="none" spc="-150" normalizeH="0" baseline="0" noProof="0" dirty="0">
                  <a:ln>
                    <a:solidFill>
                      <a:prstClr val="black">
                        <a:lumMod val="50000"/>
                        <a:lumOff val="50000"/>
                        <a:alpha val="10000"/>
                      </a:prstClr>
                    </a:solidFill>
                  </a:ln>
                  <a:solidFill>
                    <a:srgbClr val="FF0000"/>
                  </a:solidFill>
                  <a:effectLst/>
                  <a:uLnTx/>
                  <a:uFillTx/>
                  <a:latin typeface="맑은 고딕" panose="020B0503020000020004" pitchFamily="50" charset="-127"/>
                </a:rPr>
                <a:t>데이터 유실</a:t>
              </a:r>
            </a:p>
          </p:txBody>
        </p:sp>
        <p:pic>
          <p:nvPicPr>
            <p:cNvPr id="121" name="Picture 24" descr="Document"/>
            <p:cNvPicPr>
              <a:picLocks noChangeAspect="1" noChangeArrowheads="1"/>
            </p:cNvPicPr>
            <p:nvPr/>
          </p:nvPicPr>
          <p:blipFill>
            <a:blip r:embed="rId1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29408" y="5185039"/>
              <a:ext cx="716345" cy="7082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2" name="직사각형 121"/>
            <p:cNvSpPr/>
            <p:nvPr/>
          </p:nvSpPr>
          <p:spPr>
            <a:xfrm rot="20248404">
              <a:off x="2671201" y="5365431"/>
              <a:ext cx="1731626" cy="536966"/>
            </a:xfrm>
            <a:prstGeom prst="rect">
              <a:avLst/>
            </a:prstGeom>
            <a:noFill/>
            <a:ln w="57150" cap="flat" cmpd="sng" algn="ctr">
              <a:solidFill>
                <a:srgbClr val="FF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휴먼둥근헤드라인" panose="02030504000101010101" pitchFamily="18" charset="-127"/>
                  <a:ea typeface="휴먼둥근헤드라인" panose="02030504000101010101" pitchFamily="18" charset="-127"/>
                  <a:cs typeface="+mn-cs"/>
                </a:rPr>
                <a:t>TOP SECRET</a:t>
              </a:r>
              <a:endParaRPr kumimoji="1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+mn-cs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2459997" y="3013040"/>
            <a:ext cx="56370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데이터 유출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유실 걱정 없는 안전한 데이터 보관</a:t>
            </a:r>
          </a:p>
        </p:txBody>
      </p:sp>
      <p:sp>
        <p:nvSpPr>
          <p:cNvPr id="7" name="오른쪽 화살표 6"/>
          <p:cNvSpPr/>
          <p:nvPr/>
        </p:nvSpPr>
        <p:spPr>
          <a:xfrm>
            <a:off x="4625811" y="4941095"/>
            <a:ext cx="807497" cy="461883"/>
          </a:xfrm>
          <a:prstGeom prst="rightArrow">
            <a:avLst/>
          </a:prstGeom>
          <a:solidFill>
            <a:schemeClr val="tx2"/>
          </a:solidFill>
          <a:ln w="34925">
            <a:solidFill>
              <a:schemeClr val="tx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ko-KR" altLang="en-US" sz="9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005484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2">
            <a:extLst>
              <a:ext uri="{FF2B5EF4-FFF2-40B4-BE49-F238E27FC236}">
                <a16:creationId xmlns:a16="http://schemas.microsoft.com/office/drawing/2014/main" id="{C1B9D6D0-5F07-4334-96C0-0F8E53E931D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27106" y="126347"/>
            <a:ext cx="11510682" cy="323850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altLang="ko-KR" sz="1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Document Information</a:t>
            </a:r>
            <a:endParaRPr lang="ko-KR" altLang="en-US" sz="14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텍스트 개체 틀 4">
            <a:extLst>
              <a:ext uri="{FF2B5EF4-FFF2-40B4-BE49-F238E27FC236}">
                <a16:creationId xmlns:a16="http://schemas.microsoft.com/office/drawing/2014/main" id="{1855B5D0-AB3B-4B77-B383-2850742110A4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74918" y="714656"/>
            <a:ext cx="12414250" cy="300037"/>
          </a:xfrm>
        </p:spPr>
        <p:txBody>
          <a:bodyPr vert="horz" wrap="square" lIns="0" tIns="0" rIns="0" bIns="0" rtlCol="0" anchor="ctr" anchorCtr="0">
            <a:noAutofit/>
          </a:bodyPr>
          <a:lstStyle/>
          <a:p>
            <a:r>
              <a:rPr lang="ko-KR" altLang="en-US" sz="1400" b="1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개정 이력 </a:t>
            </a:r>
            <a:endParaRPr lang="en-US" altLang="ko-KR" sz="1400" b="1" dirty="0"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graphicFrame>
        <p:nvGraphicFramePr>
          <p:cNvPr id="7" name="Group 21">
            <a:extLst>
              <a:ext uri="{FF2B5EF4-FFF2-40B4-BE49-F238E27FC236}">
                <a16:creationId xmlns:a16="http://schemas.microsoft.com/office/drawing/2014/main" id="{9C9E25AF-39EF-4554-8DDD-3392B8791E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6652599"/>
              </p:ext>
            </p:extLst>
          </p:nvPr>
        </p:nvGraphicFramePr>
        <p:xfrm>
          <a:off x="274918" y="1126192"/>
          <a:ext cx="12744450" cy="2797515"/>
        </p:xfrm>
        <a:graphic>
          <a:graphicData uri="http://schemas.openxmlformats.org/drawingml/2006/table">
            <a:tbl>
              <a:tblPr/>
              <a:tblGrid>
                <a:gridCol w="12075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039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773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96017">
                  <a:extLst>
                    <a:ext uri="{9D8B030D-6E8A-4147-A177-3AD203B41FA5}">
                      <a16:colId xmlns:a16="http://schemas.microsoft.com/office/drawing/2014/main" val="272737272"/>
                    </a:ext>
                  </a:extLst>
                </a:gridCol>
                <a:gridCol w="105950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7751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맑은 고딕" charset="0"/>
                        </a:rPr>
                        <a:t>Date</a:t>
                      </a:r>
                      <a:endParaRPr kumimoji="0" lang="ko-KR" altLang="en-US" sz="10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맑은 고딕" charset="0"/>
                      </a:endParaRPr>
                    </a:p>
                  </a:txBody>
                  <a:tcPr marL="114942" marR="114942" marT="57471" marB="57471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맑은 고딕" charset="0"/>
                        </a:rPr>
                        <a:t>Version</a:t>
                      </a:r>
                      <a:endParaRPr kumimoji="0" lang="ko-KR" altLang="en-US" sz="10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맑은 고딕" charset="0"/>
                      </a:endParaRPr>
                    </a:p>
                  </a:txBody>
                  <a:tcPr marL="114942" marR="114942" marT="57471" marB="57471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맑은 고딕" charset="0"/>
                        </a:rPr>
                        <a:t>Issue Description</a:t>
                      </a:r>
                      <a:endParaRPr kumimoji="0" lang="ko-KR" altLang="en-US" sz="10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맑은 고딕" charset="0"/>
                      </a:endParaRPr>
                    </a:p>
                  </a:txBody>
                  <a:tcPr marL="114942" marR="114942" marT="57471" marB="57471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맑은 고딕" charset="0"/>
                        </a:rPr>
                        <a:t>Division</a:t>
                      </a:r>
                      <a:endParaRPr kumimoji="0" lang="ko-KR" altLang="en-US" sz="10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맑은 고딕" charset="0"/>
                      </a:endParaRPr>
                    </a:p>
                  </a:txBody>
                  <a:tcPr marL="114942" marR="114942" marT="57471" marB="57471"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맑은 고딕" charset="0"/>
                        </a:rPr>
                        <a:t>Author</a:t>
                      </a:r>
                      <a:endParaRPr kumimoji="0" lang="ko-KR" altLang="en-US" sz="10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맑은 고딕" charset="0"/>
                      </a:endParaRPr>
                    </a:p>
                  </a:txBody>
                  <a:tcPr marL="114942" marR="114942" marT="57471" marB="57471"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2022.05.31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1439" marR="91439" marT="45739" marB="45739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0.1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1439" marR="91439" marT="45739" marB="45739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최초 작성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1439" marR="91439" marT="45739" marB="45739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마케팅</a:t>
                      </a:r>
                    </a:p>
                  </a:txBody>
                  <a:tcPr marL="91439" marR="91439" marT="45739" marB="45739"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박마로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1439" marR="91439" marT="45739" marB="45739"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497408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2022.06.09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1439" marR="91439" marT="45739" marB="45739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0.2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1439" marR="91439" marT="45739" marB="45739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초안 작성 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1439" marR="91439" marT="45739" marB="45739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마케팅</a:t>
                      </a:r>
                    </a:p>
                  </a:txBody>
                  <a:tcPr marL="91439" marR="91439" marT="45739" marB="45739"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김수아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김민경</a:t>
                      </a:r>
                    </a:p>
                  </a:txBody>
                  <a:tcPr marL="91439" marR="91439" marT="45739" marB="45739"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2763597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2022.06.10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1439" marR="91439" marT="45739" marB="45739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0.3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1439" marR="91439" marT="45739" marB="45739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초안 수정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1439" marR="91439" marT="45739" marB="45739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마케팅</a:t>
                      </a:r>
                    </a:p>
                  </a:txBody>
                  <a:tcPr marL="91439" marR="91439" marT="45739" marB="45739"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김수아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1439" marR="91439" marT="45739" marB="45739"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7063558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2022.06.23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1439" marR="91439" marT="45739" marB="45739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0.4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1439" marR="91439" marT="45739" marB="45739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초안 수정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1439" marR="91439" marT="45739" marB="45739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마케팅</a:t>
                      </a:r>
                    </a:p>
                  </a:txBody>
                  <a:tcPr marL="91439" marR="91439" marT="45739" marB="45739"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김수아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1439" marR="91439" marT="45739" marB="45739"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7606349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2022.07.01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1439" marR="91439" marT="45739" marB="45739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0.5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1439" marR="91439" marT="45739" marB="45739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초안 수정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1439" marR="91439" marT="45739" marB="45739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마케팅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1439" marR="91439" marT="45739" marB="45739"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권하림</a:t>
                      </a:r>
                    </a:p>
                  </a:txBody>
                  <a:tcPr marL="91439" marR="91439" marT="45739" marB="45739"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2962308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2022.07.02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1439" marR="91439" marT="45739" marB="45739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0.6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1439" marR="91439" marT="45739" marB="45739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수정 피드백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1439" marR="91439" marT="45739" marB="45739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마케팅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1439" marR="91439" marT="45739" marB="45739"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박마로</a:t>
                      </a:r>
                    </a:p>
                  </a:txBody>
                  <a:tcPr marL="91439" marR="91439" marT="45739" marB="45739"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214207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2022.07.05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1439" marR="91439" marT="45739" marB="45739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0.7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1439" marR="91439" marT="45739" marB="45739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피드백 반영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en-US" altLang="ko-KR" sz="1000" b="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SuperUX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/DX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en-US" altLang="ko-KR" sz="1000" b="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sym typeface="Wingdings" panose="05000000000000000000" pitchFamily="2" charset="2"/>
                        </a:rPr>
                        <a:t>SuperAppStudio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sym typeface="Wingdings" panose="05000000000000000000" pitchFamily="2" charset="2"/>
                        </a:rPr>
                        <a:t>로 통합 작업 중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1439" marR="91439" marT="45739" marB="45739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마케팅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1439" marR="91439" marT="45739" marB="45739"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권하림</a:t>
                      </a:r>
                    </a:p>
                  </a:txBody>
                  <a:tcPr marL="91439" marR="91439" marT="45739" marB="45739"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00990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021721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3951609" y="3322725"/>
            <a:ext cx="5617180" cy="786354"/>
          </a:xfrm>
        </p:spPr>
        <p:txBody>
          <a:bodyPr>
            <a:normAutofit/>
          </a:bodyPr>
          <a:lstStyle/>
          <a:p>
            <a:r>
              <a:rPr lang="en-US" altLang="ko-KR" dirty="0"/>
              <a:t>PRODUCT – </a:t>
            </a:r>
            <a:r>
              <a:rPr lang="en-US" altLang="ko-KR" dirty="0" err="1"/>
              <a:t>SuperDocument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551098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직사각형 49"/>
          <p:cNvSpPr/>
          <p:nvPr/>
        </p:nvSpPr>
        <p:spPr bwMode="auto">
          <a:xfrm>
            <a:off x="-1" y="1492993"/>
            <a:ext cx="10077295" cy="1127420"/>
          </a:xfrm>
          <a:prstGeom prst="rect">
            <a:avLst/>
          </a:prstGeom>
          <a:pattFill prst="ltDnDiag">
            <a:fgClr>
              <a:schemeClr val="bg1">
                <a:lumMod val="85000"/>
              </a:schemeClr>
            </a:fgClr>
            <a:bgClr>
              <a:schemeClr val="bg1"/>
            </a:bgClr>
          </a:patt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endParaRPr lang="ko-KR" altLang="ko-KR" sz="1200" dirty="0">
              <a:solidFill>
                <a:srgbClr val="996633"/>
              </a:solidFill>
            </a:endParaRPr>
          </a:p>
        </p:txBody>
      </p:sp>
      <p:graphicFrame>
        <p:nvGraphicFramePr>
          <p:cNvPr id="16" name="Group 134"/>
          <p:cNvGraphicFramePr>
            <a:graphicFrameLocks noGrp="1"/>
          </p:cNvGraphicFramePr>
          <p:nvPr/>
        </p:nvGraphicFramePr>
        <p:xfrm>
          <a:off x="10079793" y="1215900"/>
          <a:ext cx="3342054" cy="1436202"/>
        </p:xfrm>
        <a:graphic>
          <a:graphicData uri="http://schemas.openxmlformats.org/drawingml/2006/table">
            <a:tbl>
              <a:tblPr/>
              <a:tblGrid>
                <a:gridCol w="4360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0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893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</a:p>
                  </a:txBody>
                  <a:tcPr marL="28131" marR="28131" marT="24571" marB="24571" anchor="ctr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내용</a:t>
                      </a:r>
                      <a:endParaRPr lang="en-US" altLang="ko-KR" sz="900" b="1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: </a:t>
                      </a: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sodyds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0.2</a:t>
                      </a:r>
                    </a:p>
                    <a:p>
                      <a:endParaRPr lang="en-US" altLang="ko-KR" sz="900" b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2000" marR="72000" marT="46792" marB="46792" horzOverflow="overflow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2295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특이사항</a:t>
                      </a:r>
                    </a:p>
                  </a:txBody>
                  <a:tcPr marL="28131" marR="28131" marT="24571" marB="24571" anchor="ctr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8843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900" b="1" kern="1200" dirty="0">
                        <a:solidFill>
                          <a:srgbClr val="FF000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28131" marR="28131" marT="24571" marB="2457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5" name="Rectangle 750">
            <a:extLst>
              <a:ext uri="{FF2B5EF4-FFF2-40B4-BE49-F238E27FC236}">
                <a16:creationId xmlns:a16="http://schemas.microsoft.com/office/drawing/2014/main" id="{76AC9248-3C9E-A145-AA72-D2BBB5268B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72532" y="935585"/>
            <a:ext cx="3367243" cy="275184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algn="ctr">
            <a:noFill/>
            <a:miter lim="800000"/>
            <a:headEnd/>
            <a:tailEnd/>
          </a:ln>
          <a:effectLst/>
        </p:spPr>
        <p:txBody>
          <a:bodyPr wrap="none" lIns="129616" tIns="64808" rIns="129616" bIns="64808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100" b="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Description</a:t>
            </a:r>
            <a:endParaRPr kumimoji="0" lang="ko-KR" altLang="ko-KR" sz="1100" b="0" kern="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  <p:cxnSp>
        <p:nvCxnSpPr>
          <p:cNvPr id="26" name="직선 연결선 9">
            <a:extLst>
              <a:ext uri="{FF2B5EF4-FFF2-40B4-BE49-F238E27FC236}">
                <a16:creationId xmlns:a16="http://schemas.microsoft.com/office/drawing/2014/main" id="{F159784A-31EC-0F44-AA1C-FEE672A6ADDB}"/>
              </a:ext>
            </a:extLst>
          </p:cNvPr>
          <p:cNvCxnSpPr/>
          <p:nvPr/>
        </p:nvCxnSpPr>
        <p:spPr>
          <a:xfrm>
            <a:off x="10072532" y="1198463"/>
            <a:ext cx="3367243" cy="0"/>
          </a:xfrm>
          <a:prstGeom prst="line">
            <a:avLst/>
          </a:prstGeom>
          <a:noFill/>
          <a:ln w="3175">
            <a:solidFill>
              <a:schemeClr val="tx1">
                <a:lumMod val="95000"/>
                <a:lumOff val="5000"/>
              </a:schemeClr>
            </a:solidFill>
            <a:prstDash val="sysDot"/>
            <a:round/>
            <a:headEnd/>
            <a:tailEnd/>
          </a:ln>
          <a:effectLst/>
        </p:spPr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693299B-BCDD-A241-9DB5-E221698663E9}"/>
              </a:ext>
            </a:extLst>
          </p:cNvPr>
          <p:cNvSpPr/>
          <p:nvPr/>
        </p:nvSpPr>
        <p:spPr>
          <a:xfrm>
            <a:off x="1976" y="1716"/>
            <a:ext cx="13437800" cy="938816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algn="ctr">
            <a:noFill/>
            <a:miter lim="800000"/>
            <a:headEnd/>
            <a:tailEnd/>
          </a:ln>
          <a:effectLst/>
        </p:spPr>
        <p:txBody>
          <a:bodyPr wrap="none" lIns="129616" tIns="64808" rIns="129616" bIns="64808" anchor="ctr"/>
          <a:lstStyle/>
          <a:p>
            <a:pPr lvl="0" algn="ctr" fontAlgn="auto" latinLnBrk="0">
              <a:spcBef>
                <a:spcPts val="0"/>
              </a:spcBef>
              <a:spcAft>
                <a:spcPts val="0"/>
              </a:spcAft>
            </a:pPr>
            <a:endParaRPr kumimoji="0" lang="ko-KR" altLang="en-US" sz="1300" b="0" kern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CFB3AD9E-50C6-4144-994E-BBC17D8F6C47}"/>
              </a:ext>
            </a:extLst>
          </p:cNvPr>
          <p:cNvSpPr/>
          <p:nvPr/>
        </p:nvSpPr>
        <p:spPr>
          <a:xfrm>
            <a:off x="949693" y="157464"/>
            <a:ext cx="2874613" cy="27751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616" tIns="64808" rIns="129616" bIns="64808" rtlCol="0" anchor="ctr"/>
          <a:lstStyle/>
          <a:p>
            <a:pPr algn="ctr"/>
            <a:endParaRPr lang="ko-KR" altLang="en-US"/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D0A0D5B5-A7A9-EC45-80C3-DB92AA2E4D26}"/>
              </a:ext>
            </a:extLst>
          </p:cNvPr>
          <p:cNvSpPr/>
          <p:nvPr/>
        </p:nvSpPr>
        <p:spPr>
          <a:xfrm>
            <a:off x="949688" y="504254"/>
            <a:ext cx="7787912" cy="29803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616" tIns="64808" rIns="129616" bIns="64808" rtlCol="0" anchor="ctr"/>
          <a:lstStyle/>
          <a:p>
            <a:pPr algn="ctr"/>
            <a:endParaRPr lang="ko-KR" altLang="en-US"/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0D520F9C-A43E-EB4D-8203-E34E393741A4}"/>
              </a:ext>
            </a:extLst>
          </p:cNvPr>
          <p:cNvSpPr/>
          <p:nvPr/>
        </p:nvSpPr>
        <p:spPr>
          <a:xfrm>
            <a:off x="4849337" y="151131"/>
            <a:ext cx="3888263" cy="296011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616" tIns="64808" rIns="129616" bIns="64808"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B96C48E-831B-2047-BED5-28D5F72C6689}"/>
              </a:ext>
            </a:extLst>
          </p:cNvPr>
          <p:cNvSpPr txBox="1"/>
          <p:nvPr/>
        </p:nvSpPr>
        <p:spPr>
          <a:xfrm>
            <a:off x="-63130" y="212525"/>
            <a:ext cx="1012820" cy="1680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rtl="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1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Verdana" pitchFamily="34" charset="0"/>
              </a:rPr>
              <a:t>화면코드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4124BCF-0792-F94F-AFB9-FDE36E14F42A}"/>
              </a:ext>
            </a:extLst>
          </p:cNvPr>
          <p:cNvSpPr txBox="1"/>
          <p:nvPr/>
        </p:nvSpPr>
        <p:spPr>
          <a:xfrm>
            <a:off x="-63130" y="574505"/>
            <a:ext cx="1012820" cy="1680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rtl="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1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Verdana" pitchFamily="34" charset="0"/>
              </a:rPr>
              <a:t>화면 경로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2364BA8-7185-D14F-9DEF-47E1BE85E940}"/>
              </a:ext>
            </a:extLst>
          </p:cNvPr>
          <p:cNvSpPr txBox="1"/>
          <p:nvPr/>
        </p:nvSpPr>
        <p:spPr>
          <a:xfrm>
            <a:off x="3824305" y="207919"/>
            <a:ext cx="1012820" cy="1680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rtl="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1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Verdana" pitchFamily="34" charset="0"/>
              </a:rPr>
              <a:t>페이지 명</a:t>
            </a:r>
          </a:p>
        </p:txBody>
      </p:sp>
      <p:sp>
        <p:nvSpPr>
          <p:cNvPr id="35" name="모서리가 둥근 직사각형 34">
            <a:extLst>
              <a:ext uri="{FF2B5EF4-FFF2-40B4-BE49-F238E27FC236}">
                <a16:creationId xmlns:a16="http://schemas.microsoft.com/office/drawing/2014/main" id="{73B9760F-FB58-8042-B354-72F448CC78FD}"/>
              </a:ext>
            </a:extLst>
          </p:cNvPr>
          <p:cNvSpPr/>
          <p:nvPr/>
        </p:nvSpPr>
        <p:spPr>
          <a:xfrm>
            <a:off x="9552821" y="160569"/>
            <a:ext cx="1362640" cy="27751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616" tIns="64808" rIns="129616" bIns="64808"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271201F-05BC-3B46-B7D0-55701B4AEE36}"/>
              </a:ext>
            </a:extLst>
          </p:cNvPr>
          <p:cNvSpPr txBox="1"/>
          <p:nvPr/>
        </p:nvSpPr>
        <p:spPr>
          <a:xfrm>
            <a:off x="8527787" y="217356"/>
            <a:ext cx="1012820" cy="1680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rtl="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1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Verdana" pitchFamily="34" charset="0"/>
              </a:rPr>
              <a:t>작성자</a:t>
            </a:r>
          </a:p>
        </p:txBody>
      </p:sp>
      <p:sp>
        <p:nvSpPr>
          <p:cNvPr id="37" name="모서리가 둥근 직사각형 36">
            <a:extLst>
              <a:ext uri="{FF2B5EF4-FFF2-40B4-BE49-F238E27FC236}">
                <a16:creationId xmlns:a16="http://schemas.microsoft.com/office/drawing/2014/main" id="{22395640-DAF6-584F-8F1E-B81DAB747A63}"/>
              </a:ext>
            </a:extLst>
          </p:cNvPr>
          <p:cNvSpPr/>
          <p:nvPr/>
        </p:nvSpPr>
        <p:spPr>
          <a:xfrm>
            <a:off x="11917826" y="162622"/>
            <a:ext cx="1362640" cy="27751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616" tIns="64808" rIns="129616" bIns="64808"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DE5321C-4355-C147-A30D-37C1437EC817}"/>
              </a:ext>
            </a:extLst>
          </p:cNvPr>
          <p:cNvSpPr txBox="1"/>
          <p:nvPr/>
        </p:nvSpPr>
        <p:spPr>
          <a:xfrm>
            <a:off x="10892793" y="219409"/>
            <a:ext cx="1012820" cy="1680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rtl="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1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Verdana" pitchFamily="34" charset="0"/>
              </a:rPr>
              <a:t>작성일</a:t>
            </a:r>
          </a:p>
        </p:txBody>
      </p:sp>
      <p:sp>
        <p:nvSpPr>
          <p:cNvPr id="39" name="모서리가 둥근 직사각형 38">
            <a:extLst>
              <a:ext uri="{FF2B5EF4-FFF2-40B4-BE49-F238E27FC236}">
                <a16:creationId xmlns:a16="http://schemas.microsoft.com/office/drawing/2014/main" id="{B6D052B9-9E99-1043-B2AC-5941CDC9C66A}"/>
              </a:ext>
            </a:extLst>
          </p:cNvPr>
          <p:cNvSpPr/>
          <p:nvPr/>
        </p:nvSpPr>
        <p:spPr>
          <a:xfrm>
            <a:off x="9555435" y="524770"/>
            <a:ext cx="1362640" cy="27751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616" tIns="64808" rIns="129616" bIns="64808"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CCE9C47-932D-BD4C-8FA6-8CB74F1745E6}"/>
              </a:ext>
            </a:extLst>
          </p:cNvPr>
          <p:cNvSpPr txBox="1"/>
          <p:nvPr/>
        </p:nvSpPr>
        <p:spPr>
          <a:xfrm>
            <a:off x="8530402" y="581557"/>
            <a:ext cx="1012820" cy="1680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rtl="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1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Verdana" pitchFamily="34" charset="0"/>
              </a:rPr>
              <a:t>버전</a:t>
            </a:r>
          </a:p>
        </p:txBody>
      </p: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0B4B3F21-3893-FD4F-B50F-534049867C88}"/>
              </a:ext>
            </a:extLst>
          </p:cNvPr>
          <p:cNvSpPr/>
          <p:nvPr/>
        </p:nvSpPr>
        <p:spPr>
          <a:xfrm>
            <a:off x="11918683" y="528653"/>
            <a:ext cx="1362640" cy="27751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616" tIns="64808" rIns="129616" bIns="64808"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478C47E-617B-B949-8E22-719BE7D25422}"/>
              </a:ext>
            </a:extLst>
          </p:cNvPr>
          <p:cNvSpPr txBox="1"/>
          <p:nvPr/>
        </p:nvSpPr>
        <p:spPr>
          <a:xfrm>
            <a:off x="10893649" y="585441"/>
            <a:ext cx="1012820" cy="1680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rtl="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1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Verdana" pitchFamily="34" charset="0"/>
              </a:rPr>
              <a:t>P.NO</a:t>
            </a:r>
            <a:endParaRPr kumimoji="1" lang="ko-KR" altLang="en-US" sz="1100" b="1" kern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  <a:cs typeface="Verdana" pitchFamily="34" charset="0"/>
            </a:endParaRPr>
          </a:p>
        </p:txBody>
      </p:sp>
      <p:cxnSp>
        <p:nvCxnSpPr>
          <p:cNvPr id="44" name="직선 연결선 26">
            <a:extLst>
              <a:ext uri="{FF2B5EF4-FFF2-40B4-BE49-F238E27FC236}">
                <a16:creationId xmlns:a16="http://schemas.microsoft.com/office/drawing/2014/main" id="{96FBDF73-A5FD-4A4C-891B-06312F134183}"/>
              </a:ext>
            </a:extLst>
          </p:cNvPr>
          <p:cNvCxnSpPr/>
          <p:nvPr/>
        </p:nvCxnSpPr>
        <p:spPr>
          <a:xfrm>
            <a:off x="0" y="938816"/>
            <a:ext cx="13439775" cy="1716"/>
          </a:xfrm>
          <a:prstGeom prst="line">
            <a:avLst/>
          </a:prstGeom>
          <a:noFill/>
          <a:ln w="3175">
            <a:solidFill>
              <a:schemeClr val="bg1">
                <a:lumMod val="75000"/>
              </a:schemeClr>
            </a:solidFill>
            <a:prstDash val="solid"/>
            <a:round/>
            <a:headEnd/>
            <a:tailEnd/>
          </a:ln>
          <a:effectLst/>
        </p:spPr>
      </p:cxnSp>
      <p:sp>
        <p:nvSpPr>
          <p:cNvPr id="45" name="Text Box 8">
            <a:extLst>
              <a:ext uri="{FF2B5EF4-FFF2-40B4-BE49-F238E27FC236}">
                <a16:creationId xmlns:a16="http://schemas.microsoft.com/office/drawing/2014/main" id="{9F1C61DA-9264-6243-8E9F-3618E428A0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30896" y="530960"/>
            <a:ext cx="1350427" cy="275211"/>
          </a:xfrm>
          <a:prstGeom prst="rect">
            <a:avLst/>
          </a:prstGeom>
          <a:noFill/>
          <a:ln w="9525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</p:spPr>
        <p:txBody>
          <a:bodyPr wrap="none" lIns="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fld id="{95C22FB1-9964-4BFB-A0F7-104B1268D904}" type="slidenum">
              <a:rPr kumimoji="0" lang="en-US" altLang="ko-KR" sz="1100" b="1">
                <a:latin typeface="Verdana" pitchFamily="34" charset="0"/>
              </a:rPr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t>21</a:t>
            </a:fld>
            <a:endParaRPr kumimoji="0" lang="en-US" altLang="ko-KR" sz="1100" b="1" dirty="0">
              <a:latin typeface="Verdana" pitchFamily="34" charset="0"/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8E9AA351-D78D-864C-B971-85694C5B4B99}"/>
              </a:ext>
            </a:extLst>
          </p:cNvPr>
          <p:cNvCxnSpPr/>
          <p:nvPr/>
        </p:nvCxnSpPr>
        <p:spPr>
          <a:xfrm>
            <a:off x="10072532" y="935585"/>
            <a:ext cx="0" cy="6335792"/>
          </a:xfrm>
          <a:prstGeom prst="straightConnector1">
            <a:avLst/>
          </a:prstGeom>
          <a:noFill/>
          <a:ln w="3175">
            <a:solidFill>
              <a:schemeClr val="tx1">
                <a:lumMod val="95000"/>
                <a:lumOff val="5000"/>
              </a:schemeClr>
            </a:solidFill>
            <a:prstDash val="sysDot"/>
            <a:round/>
            <a:headEnd/>
            <a:tailEnd/>
          </a:ln>
          <a:effectLst/>
        </p:spPr>
      </p:cxnSp>
      <p:sp>
        <p:nvSpPr>
          <p:cNvPr id="47" name="제목 1">
            <a:extLst>
              <a:ext uri="{FF2B5EF4-FFF2-40B4-BE49-F238E27FC236}">
                <a16:creationId xmlns:a16="http://schemas.microsoft.com/office/drawing/2014/main" id="{E7A1B631-041C-F24D-9E69-FDC52DBEFB5D}"/>
              </a:ext>
            </a:extLst>
          </p:cNvPr>
          <p:cNvSpPr txBox="1">
            <a:spLocks/>
          </p:cNvSpPr>
          <p:nvPr/>
        </p:nvSpPr>
        <p:spPr>
          <a:xfrm>
            <a:off x="4855139" y="135819"/>
            <a:ext cx="2814638" cy="323850"/>
          </a:xfrm>
          <a:prstGeom prst="rect">
            <a:avLst/>
          </a:prstGeom>
        </p:spPr>
        <p:txBody>
          <a:bodyPr anchor="ctr"/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000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SuperDocument</a:t>
            </a: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제품소개</a:t>
            </a:r>
          </a:p>
        </p:txBody>
      </p:sp>
      <p:sp>
        <p:nvSpPr>
          <p:cNvPr id="51" name="제목 1">
            <a:extLst>
              <a:ext uri="{FF2B5EF4-FFF2-40B4-BE49-F238E27FC236}">
                <a16:creationId xmlns:a16="http://schemas.microsoft.com/office/drawing/2014/main" id="{1B3DB821-9622-DD44-B11C-061B5CFB4FAB}"/>
              </a:ext>
            </a:extLst>
          </p:cNvPr>
          <p:cNvSpPr txBox="1">
            <a:spLocks/>
          </p:cNvSpPr>
          <p:nvPr/>
        </p:nvSpPr>
        <p:spPr>
          <a:xfrm>
            <a:off x="961564" y="489296"/>
            <a:ext cx="7760048" cy="323850"/>
          </a:xfrm>
          <a:prstGeom prst="rect">
            <a:avLst/>
          </a:prstGeom>
        </p:spPr>
        <p:txBody>
          <a:bodyPr anchor="ctr"/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PRODUCT – </a:t>
            </a:r>
            <a:r>
              <a:rPr lang="en-US" altLang="ko-KR" sz="1000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SuperDocument</a:t>
            </a: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제품 소개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823351B-E5AD-2BE4-BD9D-9704E4ED9622}"/>
              </a:ext>
            </a:extLst>
          </p:cNvPr>
          <p:cNvSpPr txBox="1"/>
          <p:nvPr/>
        </p:nvSpPr>
        <p:spPr>
          <a:xfrm>
            <a:off x="1717310" y="1800077"/>
            <a:ext cx="6516414" cy="384097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>
              <a:defRPr sz="1200">
                <a:solidFill>
                  <a:srgbClr val="996633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lvl="0" algn="ctr"/>
            <a:r>
              <a:rPr lang="en-US" altLang="ko-KR" sz="18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SuperDocument</a:t>
            </a:r>
            <a:r>
              <a:rPr lang="en-US" altLang="ko-KR" sz="1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제품 소개</a:t>
            </a:r>
            <a:endParaRPr lang="en-US" altLang="ko-KR" sz="1800" b="1" dirty="0">
              <a:solidFill>
                <a:schemeClr val="tx1">
                  <a:lumMod val="95000"/>
                  <a:lumOff val="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0" y="7088620"/>
            <a:ext cx="10077295" cy="203200"/>
          </a:xfrm>
          <a:prstGeom prst="rect">
            <a:avLst/>
          </a:prstGeom>
          <a:solidFill>
            <a:schemeClr val="tx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dirty="0" err="1">
                <a:solidFill>
                  <a:schemeClr val="bg1"/>
                </a:solidFill>
                <a:latin typeface="+mn-ea"/>
              </a:rPr>
              <a:t>다음페이지</a:t>
            </a:r>
            <a:r>
              <a:rPr lang="ko-KR" altLang="en-US" sz="1000" dirty="0">
                <a:solidFill>
                  <a:schemeClr val="bg1"/>
                </a:solidFill>
                <a:latin typeface="+mn-ea"/>
              </a:rPr>
              <a:t> 계속▼</a:t>
            </a:r>
          </a:p>
        </p:txBody>
      </p:sp>
      <p:sp>
        <p:nvSpPr>
          <p:cNvPr id="48" name="Rectangle 8">
            <a:extLst>
              <a:ext uri="{FF2B5EF4-FFF2-40B4-BE49-F238E27FC236}">
                <a16:creationId xmlns:a16="http://schemas.microsoft.com/office/drawing/2014/main" id="{33BFD896-8F3C-3C14-1E86-B9E1091AD9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5570" y="2959961"/>
            <a:ext cx="850425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24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단위 활용</a:t>
            </a:r>
            <a:r>
              <a:rPr lang="en-US" altLang="ko-KR" sz="24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·</a:t>
            </a:r>
            <a:r>
              <a:rPr lang="ko-KR" altLang="en-US" sz="24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분석을 지원하는 지능형 콘텐츠 통합 관리 플랫폼</a:t>
            </a:r>
          </a:p>
        </p:txBody>
      </p:sp>
      <p:sp>
        <p:nvSpPr>
          <p:cNvPr id="49" name="모서리가 둥근 직사각형 1">
            <a:extLst>
              <a:ext uri="{FF2B5EF4-FFF2-40B4-BE49-F238E27FC236}">
                <a16:creationId xmlns:a16="http://schemas.microsoft.com/office/drawing/2014/main" id="{2F9773BB-0794-01CA-5F71-044C1AD9550A}"/>
              </a:ext>
            </a:extLst>
          </p:cNvPr>
          <p:cNvSpPr/>
          <p:nvPr/>
        </p:nvSpPr>
        <p:spPr>
          <a:xfrm>
            <a:off x="7903450" y="3564037"/>
            <a:ext cx="1562444" cy="405944"/>
          </a:xfrm>
          <a:prstGeom prst="roundRect">
            <a:avLst/>
          </a:prstGeom>
          <a:noFill/>
          <a:ln w="3175">
            <a:solidFill>
              <a:schemeClr val="tx1">
                <a:lumMod val="65000"/>
                <a:lumOff val="3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브로슈어</a:t>
            </a:r>
            <a:r>
              <a:rPr lang="ko-KR" altLang="en-US" sz="12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다운로드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0C889E84-15D2-E929-7ACA-EE68D0211A36}"/>
              </a:ext>
            </a:extLst>
          </p:cNvPr>
          <p:cNvSpPr/>
          <p:nvPr/>
        </p:nvSpPr>
        <p:spPr>
          <a:xfrm>
            <a:off x="768626" y="4249062"/>
            <a:ext cx="3578086" cy="2319353"/>
          </a:xfrm>
          <a:prstGeom prst="rect">
            <a:avLst/>
          </a:prstGeom>
          <a:solidFill>
            <a:schemeClr val="tx2"/>
          </a:solidFill>
          <a:ln w="3492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화면 </a:t>
            </a:r>
            <a:r>
              <a:rPr lang="en-US" altLang="ko-KR" sz="1600" dirty="0">
                <a:solidFill>
                  <a:schemeClr val="bg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or </a:t>
            </a:r>
            <a:r>
              <a:rPr lang="ko-KR" altLang="en-US" sz="1600" dirty="0">
                <a:solidFill>
                  <a:schemeClr val="bg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제품</a:t>
            </a:r>
            <a:r>
              <a:rPr lang="en-US" altLang="ko-KR" sz="1600" dirty="0">
                <a:solidFill>
                  <a:schemeClr val="bg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 </a:t>
            </a:r>
            <a:r>
              <a:rPr lang="ko-KR" altLang="en-US" sz="1600" dirty="0">
                <a:solidFill>
                  <a:schemeClr val="bg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로고</a:t>
            </a:r>
            <a:r>
              <a:rPr lang="en-US" altLang="ko-KR" sz="1600" dirty="0">
                <a:solidFill>
                  <a:schemeClr val="bg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/</a:t>
            </a:r>
            <a:r>
              <a:rPr lang="ko-KR" altLang="en-US" sz="1600" dirty="0">
                <a:solidFill>
                  <a:schemeClr val="bg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패키지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CE88A0B9-B449-8527-DD58-BAD06C207065}"/>
              </a:ext>
            </a:extLst>
          </p:cNvPr>
          <p:cNvSpPr/>
          <p:nvPr/>
        </p:nvSpPr>
        <p:spPr>
          <a:xfrm>
            <a:off x="4710411" y="4204999"/>
            <a:ext cx="4849389" cy="10266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/>
              <a:t> 문서 데이터의 중앙화를 통해</a:t>
            </a:r>
            <a:r>
              <a:rPr lang="en-US" altLang="ko-KR" sz="1400" dirty="0"/>
              <a:t> </a:t>
            </a:r>
            <a:r>
              <a:rPr lang="ko-KR" altLang="en-US" sz="1400" dirty="0"/>
              <a:t>데이터의 외부 유출을 방지하고</a:t>
            </a:r>
            <a:r>
              <a:rPr lang="en-US" altLang="ko-KR" sz="1400" dirty="0"/>
              <a:t>,</a:t>
            </a:r>
            <a:r>
              <a:rPr lang="ko-KR" altLang="en-US" sz="1400" dirty="0"/>
              <a:t> 데이터의 다양한 활용과 분석을</a:t>
            </a:r>
            <a:r>
              <a:rPr lang="en-US" altLang="ko-KR" sz="1400" dirty="0"/>
              <a:t> </a:t>
            </a:r>
            <a:r>
              <a:rPr lang="ko-KR" altLang="en-US" sz="1400" dirty="0"/>
              <a:t>지원하는 지능형 콘텐츠 통합 관리 플랫폼</a:t>
            </a:r>
          </a:p>
        </p:txBody>
      </p:sp>
    </p:spTree>
    <p:extLst>
      <p:ext uri="{BB962C8B-B14F-4D97-AF65-F5344CB8AC3E}">
        <p14:creationId xmlns:p14="http://schemas.microsoft.com/office/powerpoint/2010/main" val="29989359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직사각형 49"/>
          <p:cNvSpPr/>
          <p:nvPr/>
        </p:nvSpPr>
        <p:spPr bwMode="auto">
          <a:xfrm>
            <a:off x="-1" y="1492993"/>
            <a:ext cx="10077295" cy="1127420"/>
          </a:xfrm>
          <a:prstGeom prst="rect">
            <a:avLst/>
          </a:prstGeom>
          <a:pattFill prst="ltDnDiag">
            <a:fgClr>
              <a:schemeClr val="bg1">
                <a:lumMod val="85000"/>
              </a:schemeClr>
            </a:fgClr>
            <a:bgClr>
              <a:schemeClr val="bg1"/>
            </a:bgClr>
          </a:patt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endParaRPr lang="ko-KR" altLang="ko-KR" sz="1200" dirty="0">
              <a:solidFill>
                <a:srgbClr val="996633"/>
              </a:solidFill>
            </a:endParaRPr>
          </a:p>
        </p:txBody>
      </p:sp>
      <p:graphicFrame>
        <p:nvGraphicFramePr>
          <p:cNvPr id="16" name="Group 134"/>
          <p:cNvGraphicFramePr>
            <a:graphicFrameLocks noGrp="1"/>
          </p:cNvGraphicFramePr>
          <p:nvPr/>
        </p:nvGraphicFramePr>
        <p:xfrm>
          <a:off x="10079793" y="1215900"/>
          <a:ext cx="3342054" cy="1436202"/>
        </p:xfrm>
        <a:graphic>
          <a:graphicData uri="http://schemas.openxmlformats.org/drawingml/2006/table">
            <a:tbl>
              <a:tblPr/>
              <a:tblGrid>
                <a:gridCol w="4360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0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893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</a:p>
                  </a:txBody>
                  <a:tcPr marL="28131" marR="28131" marT="24571" marB="24571" anchor="ctr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내용</a:t>
                      </a:r>
                      <a:endParaRPr lang="en-US" altLang="ko-KR" sz="900" b="1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: </a:t>
                      </a: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sodyds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0.2</a:t>
                      </a:r>
                    </a:p>
                    <a:p>
                      <a:endParaRPr lang="en-US" altLang="ko-KR" sz="900" b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2000" marR="72000" marT="46792" marB="46792" horzOverflow="overflow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2295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특이사항</a:t>
                      </a:r>
                    </a:p>
                  </a:txBody>
                  <a:tcPr marL="28131" marR="28131" marT="24571" marB="24571" anchor="ctr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8843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900" b="1" kern="1200" dirty="0">
                        <a:solidFill>
                          <a:srgbClr val="FF000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28131" marR="28131" marT="24571" marB="2457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08" name="직사각형 107"/>
          <p:cNvSpPr/>
          <p:nvPr/>
        </p:nvSpPr>
        <p:spPr>
          <a:xfrm>
            <a:off x="0" y="7088620"/>
            <a:ext cx="10077295" cy="203200"/>
          </a:xfrm>
          <a:prstGeom prst="rect">
            <a:avLst/>
          </a:prstGeom>
          <a:solidFill>
            <a:schemeClr val="tx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dirty="0" err="1">
                <a:solidFill>
                  <a:schemeClr val="bg1"/>
                </a:solidFill>
                <a:latin typeface="+mn-ea"/>
              </a:rPr>
              <a:t>다음페이지</a:t>
            </a:r>
            <a:r>
              <a:rPr lang="ko-KR" altLang="en-US" sz="1000" dirty="0">
                <a:solidFill>
                  <a:schemeClr val="bg1"/>
                </a:solidFill>
                <a:latin typeface="+mn-ea"/>
              </a:rPr>
              <a:t> 계속▼</a:t>
            </a:r>
          </a:p>
        </p:txBody>
      </p:sp>
      <p:sp>
        <p:nvSpPr>
          <p:cNvPr id="25" name="Rectangle 750">
            <a:extLst>
              <a:ext uri="{FF2B5EF4-FFF2-40B4-BE49-F238E27FC236}">
                <a16:creationId xmlns:a16="http://schemas.microsoft.com/office/drawing/2014/main" id="{76AC9248-3C9E-A145-AA72-D2BBB5268B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72532" y="935585"/>
            <a:ext cx="3367243" cy="275184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algn="ctr">
            <a:noFill/>
            <a:miter lim="800000"/>
            <a:headEnd/>
            <a:tailEnd/>
          </a:ln>
          <a:effectLst/>
        </p:spPr>
        <p:txBody>
          <a:bodyPr wrap="none" lIns="129616" tIns="64808" rIns="129616" bIns="64808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100" b="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Description</a:t>
            </a:r>
            <a:endParaRPr kumimoji="0" lang="ko-KR" altLang="ko-KR" sz="1100" b="0" kern="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  <p:cxnSp>
        <p:nvCxnSpPr>
          <p:cNvPr id="26" name="직선 연결선 9">
            <a:extLst>
              <a:ext uri="{FF2B5EF4-FFF2-40B4-BE49-F238E27FC236}">
                <a16:creationId xmlns:a16="http://schemas.microsoft.com/office/drawing/2014/main" id="{F159784A-31EC-0F44-AA1C-FEE672A6ADDB}"/>
              </a:ext>
            </a:extLst>
          </p:cNvPr>
          <p:cNvCxnSpPr/>
          <p:nvPr/>
        </p:nvCxnSpPr>
        <p:spPr>
          <a:xfrm>
            <a:off x="10072532" y="1198463"/>
            <a:ext cx="3367243" cy="0"/>
          </a:xfrm>
          <a:prstGeom prst="line">
            <a:avLst/>
          </a:prstGeom>
          <a:noFill/>
          <a:ln w="3175">
            <a:solidFill>
              <a:schemeClr val="tx1">
                <a:lumMod val="95000"/>
                <a:lumOff val="5000"/>
              </a:schemeClr>
            </a:solidFill>
            <a:prstDash val="sysDot"/>
            <a:round/>
            <a:headEnd/>
            <a:tailEnd/>
          </a:ln>
          <a:effectLst/>
        </p:spPr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693299B-BCDD-A241-9DB5-E221698663E9}"/>
              </a:ext>
            </a:extLst>
          </p:cNvPr>
          <p:cNvSpPr/>
          <p:nvPr/>
        </p:nvSpPr>
        <p:spPr>
          <a:xfrm>
            <a:off x="1976" y="1716"/>
            <a:ext cx="13437800" cy="938816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algn="ctr">
            <a:noFill/>
            <a:miter lim="800000"/>
            <a:headEnd/>
            <a:tailEnd/>
          </a:ln>
          <a:effectLst/>
        </p:spPr>
        <p:txBody>
          <a:bodyPr wrap="none" lIns="129616" tIns="64808" rIns="129616" bIns="64808" anchor="ctr"/>
          <a:lstStyle/>
          <a:p>
            <a:pPr lvl="0" algn="ctr" fontAlgn="auto" latinLnBrk="0">
              <a:spcBef>
                <a:spcPts val="0"/>
              </a:spcBef>
              <a:spcAft>
                <a:spcPts val="0"/>
              </a:spcAft>
            </a:pPr>
            <a:endParaRPr kumimoji="0" lang="ko-KR" altLang="en-US" sz="1300" b="0" kern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CFB3AD9E-50C6-4144-994E-BBC17D8F6C47}"/>
              </a:ext>
            </a:extLst>
          </p:cNvPr>
          <p:cNvSpPr/>
          <p:nvPr/>
        </p:nvSpPr>
        <p:spPr>
          <a:xfrm>
            <a:off x="949693" y="157464"/>
            <a:ext cx="2874613" cy="27751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616" tIns="64808" rIns="129616" bIns="64808" rtlCol="0" anchor="ctr"/>
          <a:lstStyle/>
          <a:p>
            <a:pPr algn="ctr"/>
            <a:endParaRPr lang="ko-KR" altLang="en-US"/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D0A0D5B5-A7A9-EC45-80C3-DB92AA2E4D26}"/>
              </a:ext>
            </a:extLst>
          </p:cNvPr>
          <p:cNvSpPr/>
          <p:nvPr/>
        </p:nvSpPr>
        <p:spPr>
          <a:xfrm>
            <a:off x="949688" y="504254"/>
            <a:ext cx="7787912" cy="29803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616" tIns="64808" rIns="129616" bIns="64808" rtlCol="0" anchor="ctr"/>
          <a:lstStyle/>
          <a:p>
            <a:pPr algn="ctr"/>
            <a:endParaRPr lang="ko-KR" altLang="en-US"/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0D520F9C-A43E-EB4D-8203-E34E393741A4}"/>
              </a:ext>
            </a:extLst>
          </p:cNvPr>
          <p:cNvSpPr/>
          <p:nvPr/>
        </p:nvSpPr>
        <p:spPr>
          <a:xfrm>
            <a:off x="4849337" y="151131"/>
            <a:ext cx="3888263" cy="296011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616" tIns="64808" rIns="129616" bIns="64808"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B96C48E-831B-2047-BED5-28D5F72C6689}"/>
              </a:ext>
            </a:extLst>
          </p:cNvPr>
          <p:cNvSpPr txBox="1"/>
          <p:nvPr/>
        </p:nvSpPr>
        <p:spPr>
          <a:xfrm>
            <a:off x="-63130" y="212525"/>
            <a:ext cx="1012820" cy="1680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rtl="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1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Verdana" pitchFamily="34" charset="0"/>
              </a:rPr>
              <a:t>화면코드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4124BCF-0792-F94F-AFB9-FDE36E14F42A}"/>
              </a:ext>
            </a:extLst>
          </p:cNvPr>
          <p:cNvSpPr txBox="1"/>
          <p:nvPr/>
        </p:nvSpPr>
        <p:spPr>
          <a:xfrm>
            <a:off x="-63130" y="574505"/>
            <a:ext cx="1012820" cy="1680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rtl="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1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Verdana" pitchFamily="34" charset="0"/>
              </a:rPr>
              <a:t>화면 경로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2364BA8-7185-D14F-9DEF-47E1BE85E940}"/>
              </a:ext>
            </a:extLst>
          </p:cNvPr>
          <p:cNvSpPr txBox="1"/>
          <p:nvPr/>
        </p:nvSpPr>
        <p:spPr>
          <a:xfrm>
            <a:off x="3824305" y="207919"/>
            <a:ext cx="1012820" cy="1680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rtl="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1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Verdana" pitchFamily="34" charset="0"/>
              </a:rPr>
              <a:t>페이지 명</a:t>
            </a:r>
          </a:p>
        </p:txBody>
      </p:sp>
      <p:sp>
        <p:nvSpPr>
          <p:cNvPr id="35" name="모서리가 둥근 직사각형 34">
            <a:extLst>
              <a:ext uri="{FF2B5EF4-FFF2-40B4-BE49-F238E27FC236}">
                <a16:creationId xmlns:a16="http://schemas.microsoft.com/office/drawing/2014/main" id="{73B9760F-FB58-8042-B354-72F448CC78FD}"/>
              </a:ext>
            </a:extLst>
          </p:cNvPr>
          <p:cNvSpPr/>
          <p:nvPr/>
        </p:nvSpPr>
        <p:spPr>
          <a:xfrm>
            <a:off x="9552821" y="160569"/>
            <a:ext cx="1362640" cy="27751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616" tIns="64808" rIns="129616" bIns="64808"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271201F-05BC-3B46-B7D0-55701B4AEE36}"/>
              </a:ext>
            </a:extLst>
          </p:cNvPr>
          <p:cNvSpPr txBox="1"/>
          <p:nvPr/>
        </p:nvSpPr>
        <p:spPr>
          <a:xfrm>
            <a:off x="8527787" y="217356"/>
            <a:ext cx="1012820" cy="1680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rtl="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1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Verdana" pitchFamily="34" charset="0"/>
              </a:rPr>
              <a:t>작성자</a:t>
            </a:r>
          </a:p>
        </p:txBody>
      </p:sp>
      <p:sp>
        <p:nvSpPr>
          <p:cNvPr id="37" name="모서리가 둥근 직사각형 36">
            <a:extLst>
              <a:ext uri="{FF2B5EF4-FFF2-40B4-BE49-F238E27FC236}">
                <a16:creationId xmlns:a16="http://schemas.microsoft.com/office/drawing/2014/main" id="{22395640-DAF6-584F-8F1E-B81DAB747A63}"/>
              </a:ext>
            </a:extLst>
          </p:cNvPr>
          <p:cNvSpPr/>
          <p:nvPr/>
        </p:nvSpPr>
        <p:spPr>
          <a:xfrm>
            <a:off x="11917826" y="162622"/>
            <a:ext cx="1362640" cy="27751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616" tIns="64808" rIns="129616" bIns="64808"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DE5321C-4355-C147-A30D-37C1437EC817}"/>
              </a:ext>
            </a:extLst>
          </p:cNvPr>
          <p:cNvSpPr txBox="1"/>
          <p:nvPr/>
        </p:nvSpPr>
        <p:spPr>
          <a:xfrm>
            <a:off x="10892793" y="219409"/>
            <a:ext cx="1012820" cy="1680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rtl="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1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Verdana" pitchFamily="34" charset="0"/>
              </a:rPr>
              <a:t>작성일</a:t>
            </a:r>
          </a:p>
        </p:txBody>
      </p:sp>
      <p:sp>
        <p:nvSpPr>
          <p:cNvPr id="39" name="모서리가 둥근 직사각형 38">
            <a:extLst>
              <a:ext uri="{FF2B5EF4-FFF2-40B4-BE49-F238E27FC236}">
                <a16:creationId xmlns:a16="http://schemas.microsoft.com/office/drawing/2014/main" id="{B6D052B9-9E99-1043-B2AC-5941CDC9C66A}"/>
              </a:ext>
            </a:extLst>
          </p:cNvPr>
          <p:cNvSpPr/>
          <p:nvPr/>
        </p:nvSpPr>
        <p:spPr>
          <a:xfrm>
            <a:off x="9555435" y="524770"/>
            <a:ext cx="1362640" cy="27751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616" tIns="64808" rIns="129616" bIns="64808"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CCE9C47-932D-BD4C-8FA6-8CB74F1745E6}"/>
              </a:ext>
            </a:extLst>
          </p:cNvPr>
          <p:cNvSpPr txBox="1"/>
          <p:nvPr/>
        </p:nvSpPr>
        <p:spPr>
          <a:xfrm>
            <a:off x="8530402" y="581557"/>
            <a:ext cx="1012820" cy="1680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rtl="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1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Verdana" pitchFamily="34" charset="0"/>
              </a:rPr>
              <a:t>버전</a:t>
            </a:r>
          </a:p>
        </p:txBody>
      </p: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0B4B3F21-3893-FD4F-B50F-534049867C88}"/>
              </a:ext>
            </a:extLst>
          </p:cNvPr>
          <p:cNvSpPr/>
          <p:nvPr/>
        </p:nvSpPr>
        <p:spPr>
          <a:xfrm>
            <a:off x="11918683" y="528653"/>
            <a:ext cx="1362640" cy="27751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616" tIns="64808" rIns="129616" bIns="64808"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478C47E-617B-B949-8E22-719BE7D25422}"/>
              </a:ext>
            </a:extLst>
          </p:cNvPr>
          <p:cNvSpPr txBox="1"/>
          <p:nvPr/>
        </p:nvSpPr>
        <p:spPr>
          <a:xfrm>
            <a:off x="10893649" y="585441"/>
            <a:ext cx="1012820" cy="1680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rtl="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1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Verdana" pitchFamily="34" charset="0"/>
              </a:rPr>
              <a:t>P.NO</a:t>
            </a:r>
            <a:endParaRPr kumimoji="1" lang="ko-KR" altLang="en-US" sz="1100" b="1" kern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  <a:cs typeface="Verdana" pitchFamily="34" charset="0"/>
            </a:endParaRPr>
          </a:p>
        </p:txBody>
      </p:sp>
      <p:cxnSp>
        <p:nvCxnSpPr>
          <p:cNvPr id="44" name="직선 연결선 26">
            <a:extLst>
              <a:ext uri="{FF2B5EF4-FFF2-40B4-BE49-F238E27FC236}">
                <a16:creationId xmlns:a16="http://schemas.microsoft.com/office/drawing/2014/main" id="{96FBDF73-A5FD-4A4C-891B-06312F134183}"/>
              </a:ext>
            </a:extLst>
          </p:cNvPr>
          <p:cNvCxnSpPr/>
          <p:nvPr/>
        </p:nvCxnSpPr>
        <p:spPr>
          <a:xfrm>
            <a:off x="0" y="938816"/>
            <a:ext cx="13439775" cy="1716"/>
          </a:xfrm>
          <a:prstGeom prst="line">
            <a:avLst/>
          </a:prstGeom>
          <a:noFill/>
          <a:ln w="3175">
            <a:solidFill>
              <a:schemeClr val="bg1">
                <a:lumMod val="75000"/>
              </a:schemeClr>
            </a:solidFill>
            <a:prstDash val="solid"/>
            <a:round/>
            <a:headEnd/>
            <a:tailEnd/>
          </a:ln>
          <a:effectLst/>
        </p:spPr>
      </p:cxnSp>
      <p:sp>
        <p:nvSpPr>
          <p:cNvPr id="45" name="Text Box 8">
            <a:extLst>
              <a:ext uri="{FF2B5EF4-FFF2-40B4-BE49-F238E27FC236}">
                <a16:creationId xmlns:a16="http://schemas.microsoft.com/office/drawing/2014/main" id="{9F1C61DA-9264-6243-8E9F-3618E428A0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30896" y="530960"/>
            <a:ext cx="1350427" cy="275211"/>
          </a:xfrm>
          <a:prstGeom prst="rect">
            <a:avLst/>
          </a:prstGeom>
          <a:noFill/>
          <a:ln w="9525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</p:spPr>
        <p:txBody>
          <a:bodyPr wrap="none" lIns="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fld id="{95C22FB1-9964-4BFB-A0F7-104B1268D904}" type="slidenum">
              <a:rPr kumimoji="0" lang="en-US" altLang="ko-KR" sz="1100" b="1">
                <a:latin typeface="Verdana" pitchFamily="34" charset="0"/>
              </a:rPr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t>22</a:t>
            </a:fld>
            <a:endParaRPr kumimoji="0" lang="en-US" altLang="ko-KR" sz="1100" b="1" dirty="0">
              <a:latin typeface="Verdana" pitchFamily="34" charset="0"/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8E9AA351-D78D-864C-B971-85694C5B4B99}"/>
              </a:ext>
            </a:extLst>
          </p:cNvPr>
          <p:cNvCxnSpPr/>
          <p:nvPr/>
        </p:nvCxnSpPr>
        <p:spPr>
          <a:xfrm>
            <a:off x="10072532" y="935585"/>
            <a:ext cx="0" cy="6335792"/>
          </a:xfrm>
          <a:prstGeom prst="straightConnector1">
            <a:avLst/>
          </a:prstGeom>
          <a:noFill/>
          <a:ln w="3175">
            <a:solidFill>
              <a:schemeClr val="tx1">
                <a:lumMod val="95000"/>
                <a:lumOff val="5000"/>
              </a:schemeClr>
            </a:solidFill>
            <a:prstDash val="sysDot"/>
            <a:round/>
            <a:headEnd/>
            <a:tailEnd/>
          </a:ln>
          <a:effectLst/>
        </p:spPr>
      </p:cxnSp>
      <p:sp>
        <p:nvSpPr>
          <p:cNvPr id="47" name="제목 1">
            <a:extLst>
              <a:ext uri="{FF2B5EF4-FFF2-40B4-BE49-F238E27FC236}">
                <a16:creationId xmlns:a16="http://schemas.microsoft.com/office/drawing/2014/main" id="{E7A1B631-041C-F24D-9E69-FDC52DBEFB5D}"/>
              </a:ext>
            </a:extLst>
          </p:cNvPr>
          <p:cNvSpPr txBox="1">
            <a:spLocks/>
          </p:cNvSpPr>
          <p:nvPr/>
        </p:nvSpPr>
        <p:spPr>
          <a:xfrm>
            <a:off x="4855139" y="135819"/>
            <a:ext cx="2814638" cy="323850"/>
          </a:xfrm>
          <a:prstGeom prst="rect">
            <a:avLst/>
          </a:prstGeom>
        </p:spPr>
        <p:txBody>
          <a:bodyPr anchor="ctr"/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000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SuperDocument</a:t>
            </a: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주요기능</a:t>
            </a:r>
          </a:p>
        </p:txBody>
      </p:sp>
      <p:sp>
        <p:nvSpPr>
          <p:cNvPr id="51" name="제목 1">
            <a:extLst>
              <a:ext uri="{FF2B5EF4-FFF2-40B4-BE49-F238E27FC236}">
                <a16:creationId xmlns:a16="http://schemas.microsoft.com/office/drawing/2014/main" id="{1B3DB821-9622-DD44-B11C-061B5CFB4FAB}"/>
              </a:ext>
            </a:extLst>
          </p:cNvPr>
          <p:cNvSpPr txBox="1">
            <a:spLocks/>
          </p:cNvSpPr>
          <p:nvPr/>
        </p:nvSpPr>
        <p:spPr>
          <a:xfrm>
            <a:off x="961564" y="489296"/>
            <a:ext cx="7760048" cy="323850"/>
          </a:xfrm>
          <a:prstGeom prst="rect">
            <a:avLst/>
          </a:prstGeom>
        </p:spPr>
        <p:txBody>
          <a:bodyPr anchor="ctr"/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PRODUCT – </a:t>
            </a:r>
            <a:r>
              <a:rPr lang="en-US" altLang="ko-KR" sz="1000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SuperDocument</a:t>
            </a: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주요기능 </a:t>
            </a: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–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공유 및 협업 최적화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823351B-E5AD-2BE4-BD9D-9704E4ED9622}"/>
              </a:ext>
            </a:extLst>
          </p:cNvPr>
          <p:cNvSpPr txBox="1"/>
          <p:nvPr/>
        </p:nvSpPr>
        <p:spPr>
          <a:xfrm>
            <a:off x="3745924" y="1895095"/>
            <a:ext cx="2603372" cy="384097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>
              <a:defRPr sz="1200">
                <a:solidFill>
                  <a:srgbClr val="996633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lvl="0" algn="ctr"/>
            <a:r>
              <a:rPr lang="en-US" altLang="ko-KR" sz="16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SuperDocument</a:t>
            </a:r>
            <a:r>
              <a:rPr lang="en-US" altLang="ko-KR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주요기능</a:t>
            </a:r>
            <a:endParaRPr lang="en-US" altLang="ko-KR" sz="1600" b="1" dirty="0">
              <a:solidFill>
                <a:schemeClr val="tx1">
                  <a:lumMod val="95000"/>
                  <a:lumOff val="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F8069FE3-78F3-2D9A-9907-22594CECF81E}"/>
              </a:ext>
            </a:extLst>
          </p:cNvPr>
          <p:cNvGrpSpPr/>
          <p:nvPr/>
        </p:nvGrpSpPr>
        <p:grpSpPr>
          <a:xfrm>
            <a:off x="856187" y="3433660"/>
            <a:ext cx="4086360" cy="3425563"/>
            <a:chOff x="856187" y="3433660"/>
            <a:chExt cx="4086360" cy="3425563"/>
          </a:xfrm>
        </p:grpSpPr>
        <p:pic>
          <p:nvPicPr>
            <p:cNvPr id="53" name="image15.png">
              <a:extLst>
                <a:ext uri="{FF2B5EF4-FFF2-40B4-BE49-F238E27FC236}">
                  <a16:creationId xmlns:a16="http://schemas.microsoft.com/office/drawing/2014/main" id="{30228DD7-6B85-ED14-2BAA-8136CC4E004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6187" y="3433660"/>
              <a:ext cx="4086360" cy="34255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</p:pic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89AD505E-9AE4-39DB-6317-164E20BD74C9}"/>
                </a:ext>
              </a:extLst>
            </p:cNvPr>
            <p:cNvGrpSpPr/>
            <p:nvPr/>
          </p:nvGrpSpPr>
          <p:grpSpPr>
            <a:xfrm>
              <a:off x="1779189" y="3772251"/>
              <a:ext cx="2694328" cy="965938"/>
              <a:chOff x="5009284" y="4773723"/>
              <a:chExt cx="2168489" cy="777420"/>
            </a:xfrm>
          </p:grpSpPr>
          <p:sp>
            <p:nvSpPr>
              <p:cNvPr id="68" name="사각형: 둥근 모서리 67">
                <a:extLst>
                  <a:ext uri="{FF2B5EF4-FFF2-40B4-BE49-F238E27FC236}">
                    <a16:creationId xmlns:a16="http://schemas.microsoft.com/office/drawing/2014/main" id="{39549C14-2DAB-E8E0-2B40-9C6CE864DBD0}"/>
                  </a:ext>
                </a:extLst>
              </p:cNvPr>
              <p:cNvSpPr/>
              <p:nvPr/>
            </p:nvSpPr>
            <p:spPr>
              <a:xfrm>
                <a:off x="5031795" y="4790619"/>
                <a:ext cx="2145469" cy="520139"/>
              </a:xfrm>
              <a:prstGeom prst="roundRect">
                <a:avLst>
                  <a:gd name="adj" fmla="val 13712"/>
                </a:avLst>
              </a:prstGeom>
              <a:solidFill>
                <a:srgbClr val="5B9BD5"/>
              </a:solidFill>
              <a:ln w="25400" cap="flat" cmpd="sng" algn="ctr">
                <a:noFill/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ko-KR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맑은 고딕" panose="020B0503020000020004" pitchFamily="50" charset="-127"/>
                  <a:cs typeface="+mn-cs"/>
                  <a:sym typeface="Arial"/>
                </a:endParaRPr>
              </a:p>
            </p:txBody>
          </p:sp>
          <p:pic>
            <p:nvPicPr>
              <p:cNvPr id="69" name="그림 68">
                <a:extLst>
                  <a:ext uri="{FF2B5EF4-FFF2-40B4-BE49-F238E27FC236}">
                    <a16:creationId xmlns:a16="http://schemas.microsoft.com/office/drawing/2014/main" id="{04F55B38-5C7A-4943-B7BE-1D698F07F5B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21407"/>
              <a:stretch/>
            </p:blipFill>
            <p:spPr>
              <a:xfrm>
                <a:off x="5031795" y="4934583"/>
                <a:ext cx="2145978" cy="378523"/>
              </a:xfrm>
              <a:prstGeom prst="rect">
                <a:avLst/>
              </a:prstGeom>
            </p:spPr>
          </p:pic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378E98C6-A484-2276-EDCF-17C053D04F28}"/>
                  </a:ext>
                </a:extLst>
              </p:cNvPr>
              <p:cNvSpPr txBox="1"/>
              <p:nvPr/>
            </p:nvSpPr>
            <p:spPr>
              <a:xfrm>
                <a:off x="5093602" y="4934566"/>
                <a:ext cx="2021591" cy="1981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ko-KR" alt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/>
                    <a:sym typeface="Arial"/>
                  </a:rPr>
                  <a:t>데이터 편집 권한을 </a:t>
                </a:r>
                <a:r>
                  <a:rPr kumimoji="0" lang="ko-KR" altLang="en-US" sz="10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/>
                    <a:sym typeface="Arial"/>
                  </a:rPr>
                  <a:t>부여하시겠습니까</a:t>
                </a:r>
                <a:r>
                  <a:rPr kumimoji="0" lang="en-US" altLang="ko-KR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Arial"/>
                    <a:sym typeface="Arial"/>
                  </a:rPr>
                  <a:t>?</a:t>
                </a:r>
              </a:p>
            </p:txBody>
          </p:sp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E088163F-BB42-C0F6-57ED-776B152CC777}"/>
                  </a:ext>
                </a:extLst>
              </p:cNvPr>
              <p:cNvSpPr/>
              <p:nvPr/>
            </p:nvSpPr>
            <p:spPr>
              <a:xfrm>
                <a:off x="5494583" y="5123119"/>
                <a:ext cx="543078" cy="143722"/>
              </a:xfrm>
              <a:prstGeom prst="rect">
                <a:avLst/>
              </a:prstGeom>
              <a:solidFill>
                <a:srgbClr val="E7E6E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ko-KR" altLang="en-US" sz="7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스퀘어 ExtraBold" panose="020B0600000101010101" pitchFamily="50" charset="-127"/>
                    <a:ea typeface="나눔스퀘어 ExtraBold" panose="020B0600000101010101" pitchFamily="50" charset="-127"/>
                    <a:cs typeface="+mn-cs"/>
                    <a:sym typeface="Arial"/>
                  </a:rPr>
                  <a:t>예</a:t>
                </a:r>
              </a:p>
            </p:txBody>
          </p:sp>
          <p:sp>
            <p:nvSpPr>
              <p:cNvPr id="72" name="직사각형 71">
                <a:extLst>
                  <a:ext uri="{FF2B5EF4-FFF2-40B4-BE49-F238E27FC236}">
                    <a16:creationId xmlns:a16="http://schemas.microsoft.com/office/drawing/2014/main" id="{CFD3035E-E7F8-48B1-FB91-BAA78CF83C46}"/>
                  </a:ext>
                </a:extLst>
              </p:cNvPr>
              <p:cNvSpPr/>
              <p:nvPr/>
            </p:nvSpPr>
            <p:spPr>
              <a:xfrm>
                <a:off x="6191558" y="5122529"/>
                <a:ext cx="543078" cy="143722"/>
              </a:xfrm>
              <a:prstGeom prst="rect">
                <a:avLst/>
              </a:prstGeom>
              <a:solidFill>
                <a:srgbClr val="E7E6E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ko-KR" altLang="en-US" sz="7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스퀘어 ExtraBold" panose="020B0600000101010101" pitchFamily="50" charset="-127"/>
                    <a:ea typeface="나눔스퀘어 ExtraBold" panose="020B0600000101010101" pitchFamily="50" charset="-127"/>
                    <a:cs typeface="+mn-cs"/>
                    <a:sym typeface="Arial"/>
                  </a:rPr>
                  <a:t>아니오</a:t>
                </a:r>
                <a:endParaRPr kumimoji="0" lang="ko-KR" altLang="en-US" sz="7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+mn-cs"/>
                  <a:sym typeface="Arial"/>
                </a:endParaRPr>
              </a:p>
            </p:txBody>
          </p:sp>
          <p:pic>
            <p:nvPicPr>
              <p:cNvPr id="73" name="그래픽 72" descr="커서 단색으로 채워진">
                <a:extLst>
                  <a:ext uri="{FF2B5EF4-FFF2-40B4-BE49-F238E27FC236}">
                    <a16:creationId xmlns:a16="http://schemas.microsoft.com/office/drawing/2014/main" id="{3F7F21E7-D637-F12B-38C9-CEC31D2ED7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572133" y="5147722"/>
                <a:ext cx="403421" cy="403421"/>
              </a:xfrm>
              <a:prstGeom prst="rect">
                <a:avLst/>
              </a:prstGeom>
            </p:spPr>
          </p:pic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7AD2362B-378A-15C3-A9BB-78BD2AC3B10E}"/>
                  </a:ext>
                </a:extLst>
              </p:cNvPr>
              <p:cNvSpPr txBox="1"/>
              <p:nvPr/>
            </p:nvSpPr>
            <p:spPr>
              <a:xfrm>
                <a:off x="5009284" y="4773723"/>
                <a:ext cx="1095113" cy="1591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en-US" altLang="ko-KR" sz="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나눔스퀘어 ExtraBold" panose="020B0600000101010101" pitchFamily="50" charset="-127"/>
                    <a:ea typeface="나눔스퀘어 ExtraBold" panose="020B0600000101010101" pitchFamily="50" charset="-127"/>
                    <a:cs typeface="Arial"/>
                    <a:sym typeface="Arial"/>
                  </a:rPr>
                  <a:t>Admin</a:t>
                </a:r>
              </a:p>
            </p:txBody>
          </p:sp>
        </p:grpSp>
        <p:pic>
          <p:nvPicPr>
            <p:cNvPr id="56" name="Picture 6">
              <a:extLst>
                <a:ext uri="{FF2B5EF4-FFF2-40B4-BE49-F238E27FC236}">
                  <a16:creationId xmlns:a16="http://schemas.microsoft.com/office/drawing/2014/main" id="{6328C531-08FC-9477-83E6-A46EA94AD27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colorTemperature colorTemp="59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9100" y="4124241"/>
              <a:ext cx="666630" cy="6666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C5B36226-06F0-C529-0888-44A87A7A9C23}"/>
                </a:ext>
              </a:extLst>
            </p:cNvPr>
            <p:cNvGrpSpPr/>
            <p:nvPr/>
          </p:nvGrpSpPr>
          <p:grpSpPr>
            <a:xfrm>
              <a:off x="1328871" y="5008334"/>
              <a:ext cx="1353305" cy="388615"/>
              <a:chOff x="4321372" y="4984419"/>
              <a:chExt cx="1089187" cy="312771"/>
            </a:xfrm>
          </p:grpSpPr>
          <p:pic>
            <p:nvPicPr>
              <p:cNvPr id="65" name="Picture 10">
                <a:extLst>
                  <a:ext uri="{FF2B5EF4-FFF2-40B4-BE49-F238E27FC236}">
                    <a16:creationId xmlns:a16="http://schemas.microsoft.com/office/drawing/2014/main" id="{FB5C6FDA-B239-3E5D-2BCD-C969F2519B8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21372" y="4984419"/>
                <a:ext cx="312771" cy="31277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6" name="Picture 10">
                <a:extLst>
                  <a:ext uri="{FF2B5EF4-FFF2-40B4-BE49-F238E27FC236}">
                    <a16:creationId xmlns:a16="http://schemas.microsoft.com/office/drawing/2014/main" id="{8C8E310F-8EE3-E067-C0D3-04D83B418C6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09580" y="4984419"/>
                <a:ext cx="312771" cy="31277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7" name="Picture 10">
                <a:extLst>
                  <a:ext uri="{FF2B5EF4-FFF2-40B4-BE49-F238E27FC236}">
                    <a16:creationId xmlns:a16="http://schemas.microsoft.com/office/drawing/2014/main" id="{C8461611-36D3-456E-0A20-AB6E8CFB3BD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97788" y="4984419"/>
                <a:ext cx="312771" cy="31277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cxnSp>
          <p:nvCxnSpPr>
            <p:cNvPr id="58" name="직선 화살표 연결선 57">
              <a:extLst>
                <a:ext uri="{FF2B5EF4-FFF2-40B4-BE49-F238E27FC236}">
                  <a16:creationId xmlns:a16="http://schemas.microsoft.com/office/drawing/2014/main" id="{5470678A-2CFC-71DD-D26F-FB7702D171D8}"/>
                </a:ext>
              </a:extLst>
            </p:cNvPr>
            <p:cNvCxnSpPr/>
            <p:nvPr/>
          </p:nvCxnSpPr>
          <p:spPr>
            <a:xfrm>
              <a:off x="2926753" y="5357520"/>
              <a:ext cx="1082498" cy="0"/>
            </a:xfrm>
            <a:prstGeom prst="straightConnector1">
              <a:avLst/>
            </a:prstGeom>
            <a:noFill/>
            <a:ln w="28575" cap="flat" cmpd="sng" algn="ctr">
              <a:solidFill>
                <a:srgbClr val="5B9BD5">
                  <a:shade val="95000"/>
                  <a:satMod val="105000"/>
                </a:srgbClr>
              </a:solidFill>
              <a:prstDash val="sysDash"/>
              <a:tailEnd type="triangle"/>
            </a:ln>
            <a:effectLst/>
          </p:spPr>
        </p:cxnSp>
        <p:pic>
          <p:nvPicPr>
            <p:cNvPr id="59" name="그래픽 58" descr="닫기 단색으로 채워진">
              <a:extLst>
                <a:ext uri="{FF2B5EF4-FFF2-40B4-BE49-F238E27FC236}">
                  <a16:creationId xmlns:a16="http://schemas.microsoft.com/office/drawing/2014/main" id="{F14BA76A-A1DC-C75C-7CCA-82BA847A47E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177105" y="5073795"/>
              <a:ext cx="542955" cy="542955"/>
            </a:xfrm>
            <a:prstGeom prst="rect">
              <a:avLst/>
            </a:prstGeom>
          </p:spPr>
        </p:pic>
        <p:pic>
          <p:nvPicPr>
            <p:cNvPr id="60" name="그래픽 59" descr="문서 윤곽선">
              <a:extLst>
                <a:ext uri="{FF2B5EF4-FFF2-40B4-BE49-F238E27FC236}">
                  <a16:creationId xmlns:a16="http://schemas.microsoft.com/office/drawing/2014/main" id="{BA7BC3C7-0F64-1933-3136-4E637CAB0E0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4025229" y="4977970"/>
              <a:ext cx="610971" cy="610972"/>
            </a:xfrm>
            <a:prstGeom prst="rect">
              <a:avLst/>
            </a:prstGeom>
          </p:spPr>
        </p:pic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173D8B5C-F058-C5C1-94DB-7DA6E957FD56}"/>
                </a:ext>
              </a:extLst>
            </p:cNvPr>
            <p:cNvSpPr txBox="1"/>
            <p:nvPr/>
          </p:nvSpPr>
          <p:spPr>
            <a:xfrm>
              <a:off x="1704286" y="4532691"/>
              <a:ext cx="589275" cy="2485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7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관리자</a:t>
              </a:r>
              <a:endParaRPr kumimoji="0" lang="en-US" altLang="ko-KR" sz="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D91E9E60-7FBC-BE95-9FC8-7809BED7B83C}"/>
                </a:ext>
              </a:extLst>
            </p:cNvPr>
            <p:cNvSpPr txBox="1"/>
            <p:nvPr/>
          </p:nvSpPr>
          <p:spPr>
            <a:xfrm>
              <a:off x="1218017" y="5441567"/>
              <a:ext cx="589275" cy="2485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7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편집자</a:t>
              </a:r>
              <a:endParaRPr kumimoji="0" lang="en-US" altLang="ko-KR" sz="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2FFEE1F4-36C1-E096-A3CB-A61B4EE8808A}"/>
                </a:ext>
              </a:extLst>
            </p:cNvPr>
            <p:cNvSpPr txBox="1"/>
            <p:nvPr/>
          </p:nvSpPr>
          <p:spPr>
            <a:xfrm>
              <a:off x="2215216" y="5441567"/>
              <a:ext cx="589275" cy="2485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7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게스트</a:t>
              </a:r>
              <a:endParaRPr kumimoji="0" lang="en-US" altLang="ko-KR" sz="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671AF377-8BFE-C1CB-4273-76C123B440E1}"/>
                </a:ext>
              </a:extLst>
            </p:cNvPr>
            <p:cNvSpPr txBox="1"/>
            <p:nvPr/>
          </p:nvSpPr>
          <p:spPr>
            <a:xfrm>
              <a:off x="1731960" y="5441567"/>
              <a:ext cx="589275" cy="2485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7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편집자</a:t>
              </a:r>
              <a:endParaRPr kumimoji="0" lang="en-US" altLang="ko-KR" sz="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</p:grp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A1E8B00A-4A8A-944E-D846-9D72E60BE47D}"/>
              </a:ext>
            </a:extLst>
          </p:cNvPr>
          <p:cNvSpPr/>
          <p:nvPr/>
        </p:nvSpPr>
        <p:spPr>
          <a:xfrm>
            <a:off x="5535568" y="4185348"/>
            <a:ext cx="4205578" cy="1020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조직도 연동</a:t>
            </a:r>
            <a:r>
              <a:rPr lang="en-US" altLang="ko-KR" sz="1400" dirty="0">
                <a:latin typeface="+mn-ea"/>
              </a:rPr>
              <a:t>/</a:t>
            </a:r>
            <a:r>
              <a:rPr lang="ko-KR" altLang="en-US" sz="1400" dirty="0">
                <a:latin typeface="+mn-ea"/>
              </a:rPr>
              <a:t>커뮤니케이션 도구 제공</a:t>
            </a:r>
            <a:endParaRPr lang="en-US" altLang="ko-KR" sz="14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프로젝트 룸 개설 통한 효율적 프로젝트 관리</a:t>
            </a:r>
            <a:endParaRPr lang="en-US" altLang="ko-KR" sz="14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접근 권한 및 편집 권한 등 세부적 관리 가능</a:t>
            </a:r>
            <a:endParaRPr lang="en-US" altLang="ko-KR" sz="1400" dirty="0">
              <a:latin typeface="+mn-ea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7E02D401-DC1A-13B5-7103-D6767D1067BB}"/>
              </a:ext>
            </a:extLst>
          </p:cNvPr>
          <p:cNvSpPr txBox="1"/>
          <p:nvPr/>
        </p:nvSpPr>
        <p:spPr>
          <a:xfrm>
            <a:off x="1186043" y="2879694"/>
            <a:ext cx="7700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세분화된 권한 관리를 통한 체계적인 협업 가능</a:t>
            </a:r>
          </a:p>
        </p:txBody>
      </p:sp>
    </p:spTree>
    <p:extLst>
      <p:ext uri="{BB962C8B-B14F-4D97-AF65-F5344CB8AC3E}">
        <p14:creationId xmlns:p14="http://schemas.microsoft.com/office/powerpoint/2010/main" val="30762787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직사각형 49"/>
          <p:cNvSpPr/>
          <p:nvPr/>
        </p:nvSpPr>
        <p:spPr bwMode="auto">
          <a:xfrm>
            <a:off x="-1" y="1492994"/>
            <a:ext cx="10077295" cy="1292405"/>
          </a:xfrm>
          <a:prstGeom prst="rect">
            <a:avLst/>
          </a:prstGeom>
          <a:pattFill prst="ltDnDiag">
            <a:fgClr>
              <a:schemeClr val="bg1">
                <a:lumMod val="85000"/>
              </a:schemeClr>
            </a:fgClr>
            <a:bgClr>
              <a:schemeClr val="bg1"/>
            </a:bgClr>
          </a:patt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endParaRPr lang="ko-KR" altLang="ko-KR" sz="1200" dirty="0">
              <a:solidFill>
                <a:srgbClr val="996633"/>
              </a:solidFill>
            </a:endParaRPr>
          </a:p>
        </p:txBody>
      </p:sp>
      <p:graphicFrame>
        <p:nvGraphicFramePr>
          <p:cNvPr id="16" name="Group 134"/>
          <p:cNvGraphicFramePr>
            <a:graphicFrameLocks noGrp="1"/>
          </p:cNvGraphicFramePr>
          <p:nvPr/>
        </p:nvGraphicFramePr>
        <p:xfrm>
          <a:off x="10079793" y="1215900"/>
          <a:ext cx="3342054" cy="1436202"/>
        </p:xfrm>
        <a:graphic>
          <a:graphicData uri="http://schemas.openxmlformats.org/drawingml/2006/table">
            <a:tbl>
              <a:tblPr/>
              <a:tblGrid>
                <a:gridCol w="4360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0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893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</a:p>
                  </a:txBody>
                  <a:tcPr marL="28131" marR="28131" marT="24571" marB="24571" anchor="ctr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내용</a:t>
                      </a:r>
                      <a:endParaRPr lang="en-US" altLang="ko-KR" sz="900" b="1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: </a:t>
                      </a: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sodyds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0.2</a:t>
                      </a:r>
                    </a:p>
                    <a:p>
                      <a:endParaRPr lang="en-US" altLang="ko-KR" sz="900" b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2000" marR="72000" marT="46792" marB="46792" horzOverflow="overflow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2295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특이사항</a:t>
                      </a:r>
                    </a:p>
                  </a:txBody>
                  <a:tcPr marL="28131" marR="28131" marT="24571" marB="24571" anchor="ctr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8843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900" b="1" kern="1200" dirty="0">
                        <a:solidFill>
                          <a:srgbClr val="FF000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28131" marR="28131" marT="24571" marB="2457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08" name="직사각형 107"/>
          <p:cNvSpPr/>
          <p:nvPr/>
        </p:nvSpPr>
        <p:spPr>
          <a:xfrm>
            <a:off x="0" y="7088620"/>
            <a:ext cx="10077295" cy="203200"/>
          </a:xfrm>
          <a:prstGeom prst="rect">
            <a:avLst/>
          </a:prstGeom>
          <a:solidFill>
            <a:schemeClr val="tx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dirty="0" err="1">
                <a:solidFill>
                  <a:schemeClr val="bg1"/>
                </a:solidFill>
                <a:latin typeface="+mn-ea"/>
              </a:rPr>
              <a:t>다음페이지</a:t>
            </a:r>
            <a:r>
              <a:rPr lang="ko-KR" altLang="en-US" sz="1000" dirty="0">
                <a:solidFill>
                  <a:schemeClr val="bg1"/>
                </a:solidFill>
                <a:latin typeface="+mn-ea"/>
              </a:rPr>
              <a:t> 계속▼</a:t>
            </a:r>
          </a:p>
        </p:txBody>
      </p:sp>
      <p:sp>
        <p:nvSpPr>
          <p:cNvPr id="25" name="Rectangle 750">
            <a:extLst>
              <a:ext uri="{FF2B5EF4-FFF2-40B4-BE49-F238E27FC236}">
                <a16:creationId xmlns:a16="http://schemas.microsoft.com/office/drawing/2014/main" id="{76AC9248-3C9E-A145-AA72-D2BBB5268B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72532" y="935585"/>
            <a:ext cx="3367243" cy="275184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algn="ctr">
            <a:noFill/>
            <a:miter lim="800000"/>
            <a:headEnd/>
            <a:tailEnd/>
          </a:ln>
          <a:effectLst/>
        </p:spPr>
        <p:txBody>
          <a:bodyPr wrap="none" lIns="129616" tIns="64808" rIns="129616" bIns="64808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100" b="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Description</a:t>
            </a:r>
            <a:endParaRPr kumimoji="0" lang="ko-KR" altLang="ko-KR" sz="1100" b="0" kern="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  <p:cxnSp>
        <p:nvCxnSpPr>
          <p:cNvPr id="26" name="직선 연결선 9">
            <a:extLst>
              <a:ext uri="{FF2B5EF4-FFF2-40B4-BE49-F238E27FC236}">
                <a16:creationId xmlns:a16="http://schemas.microsoft.com/office/drawing/2014/main" id="{F159784A-31EC-0F44-AA1C-FEE672A6ADDB}"/>
              </a:ext>
            </a:extLst>
          </p:cNvPr>
          <p:cNvCxnSpPr/>
          <p:nvPr/>
        </p:nvCxnSpPr>
        <p:spPr>
          <a:xfrm>
            <a:off x="10072532" y="1198463"/>
            <a:ext cx="3367243" cy="0"/>
          </a:xfrm>
          <a:prstGeom prst="line">
            <a:avLst/>
          </a:prstGeom>
          <a:noFill/>
          <a:ln w="3175">
            <a:solidFill>
              <a:schemeClr val="tx1">
                <a:lumMod val="95000"/>
                <a:lumOff val="5000"/>
              </a:schemeClr>
            </a:solidFill>
            <a:prstDash val="sysDot"/>
            <a:round/>
            <a:headEnd/>
            <a:tailEnd/>
          </a:ln>
          <a:effectLst/>
        </p:spPr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693299B-BCDD-A241-9DB5-E221698663E9}"/>
              </a:ext>
            </a:extLst>
          </p:cNvPr>
          <p:cNvSpPr/>
          <p:nvPr/>
        </p:nvSpPr>
        <p:spPr>
          <a:xfrm>
            <a:off x="1976" y="1716"/>
            <a:ext cx="13437800" cy="938816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algn="ctr">
            <a:noFill/>
            <a:miter lim="800000"/>
            <a:headEnd/>
            <a:tailEnd/>
          </a:ln>
          <a:effectLst/>
        </p:spPr>
        <p:txBody>
          <a:bodyPr wrap="none" lIns="129616" tIns="64808" rIns="129616" bIns="64808" anchor="ctr"/>
          <a:lstStyle/>
          <a:p>
            <a:pPr lvl="0" algn="ctr" fontAlgn="auto" latinLnBrk="0">
              <a:spcBef>
                <a:spcPts val="0"/>
              </a:spcBef>
              <a:spcAft>
                <a:spcPts val="0"/>
              </a:spcAft>
            </a:pPr>
            <a:endParaRPr kumimoji="0" lang="ko-KR" altLang="en-US" sz="1300" b="0" kern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CFB3AD9E-50C6-4144-994E-BBC17D8F6C47}"/>
              </a:ext>
            </a:extLst>
          </p:cNvPr>
          <p:cNvSpPr/>
          <p:nvPr/>
        </p:nvSpPr>
        <p:spPr>
          <a:xfrm>
            <a:off x="949693" y="157464"/>
            <a:ext cx="2874613" cy="27751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616" tIns="64808" rIns="129616" bIns="64808" rtlCol="0" anchor="ctr"/>
          <a:lstStyle/>
          <a:p>
            <a:pPr algn="ctr"/>
            <a:endParaRPr lang="ko-KR" altLang="en-US"/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D0A0D5B5-A7A9-EC45-80C3-DB92AA2E4D26}"/>
              </a:ext>
            </a:extLst>
          </p:cNvPr>
          <p:cNvSpPr/>
          <p:nvPr/>
        </p:nvSpPr>
        <p:spPr>
          <a:xfrm>
            <a:off x="949688" y="504254"/>
            <a:ext cx="7787912" cy="29803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616" tIns="64808" rIns="129616" bIns="64808" rtlCol="0" anchor="ctr"/>
          <a:lstStyle/>
          <a:p>
            <a:pPr algn="ctr"/>
            <a:endParaRPr lang="ko-KR" altLang="en-US"/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0D520F9C-A43E-EB4D-8203-E34E393741A4}"/>
              </a:ext>
            </a:extLst>
          </p:cNvPr>
          <p:cNvSpPr/>
          <p:nvPr/>
        </p:nvSpPr>
        <p:spPr>
          <a:xfrm>
            <a:off x="4849337" y="151131"/>
            <a:ext cx="3888263" cy="296011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616" tIns="64808" rIns="129616" bIns="64808"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B96C48E-831B-2047-BED5-28D5F72C6689}"/>
              </a:ext>
            </a:extLst>
          </p:cNvPr>
          <p:cNvSpPr txBox="1"/>
          <p:nvPr/>
        </p:nvSpPr>
        <p:spPr>
          <a:xfrm>
            <a:off x="-63130" y="212525"/>
            <a:ext cx="1012820" cy="1680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rtl="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1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Verdana" pitchFamily="34" charset="0"/>
              </a:rPr>
              <a:t>화면코드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4124BCF-0792-F94F-AFB9-FDE36E14F42A}"/>
              </a:ext>
            </a:extLst>
          </p:cNvPr>
          <p:cNvSpPr txBox="1"/>
          <p:nvPr/>
        </p:nvSpPr>
        <p:spPr>
          <a:xfrm>
            <a:off x="-63130" y="574505"/>
            <a:ext cx="1012820" cy="1680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rtl="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1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Verdana" pitchFamily="34" charset="0"/>
              </a:rPr>
              <a:t>화면 경로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2364BA8-7185-D14F-9DEF-47E1BE85E940}"/>
              </a:ext>
            </a:extLst>
          </p:cNvPr>
          <p:cNvSpPr txBox="1"/>
          <p:nvPr/>
        </p:nvSpPr>
        <p:spPr>
          <a:xfrm>
            <a:off x="3824305" y="207919"/>
            <a:ext cx="1012820" cy="1680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rtl="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1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Verdana" pitchFamily="34" charset="0"/>
              </a:rPr>
              <a:t>페이지 명</a:t>
            </a:r>
          </a:p>
        </p:txBody>
      </p:sp>
      <p:sp>
        <p:nvSpPr>
          <p:cNvPr id="35" name="모서리가 둥근 직사각형 34">
            <a:extLst>
              <a:ext uri="{FF2B5EF4-FFF2-40B4-BE49-F238E27FC236}">
                <a16:creationId xmlns:a16="http://schemas.microsoft.com/office/drawing/2014/main" id="{73B9760F-FB58-8042-B354-72F448CC78FD}"/>
              </a:ext>
            </a:extLst>
          </p:cNvPr>
          <p:cNvSpPr/>
          <p:nvPr/>
        </p:nvSpPr>
        <p:spPr>
          <a:xfrm>
            <a:off x="9552821" y="160569"/>
            <a:ext cx="1362640" cy="27751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616" tIns="64808" rIns="129616" bIns="64808"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271201F-05BC-3B46-B7D0-55701B4AEE36}"/>
              </a:ext>
            </a:extLst>
          </p:cNvPr>
          <p:cNvSpPr txBox="1"/>
          <p:nvPr/>
        </p:nvSpPr>
        <p:spPr>
          <a:xfrm>
            <a:off x="8527787" y="217356"/>
            <a:ext cx="1012820" cy="1680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rtl="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1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Verdana" pitchFamily="34" charset="0"/>
              </a:rPr>
              <a:t>작성자</a:t>
            </a:r>
          </a:p>
        </p:txBody>
      </p:sp>
      <p:sp>
        <p:nvSpPr>
          <p:cNvPr id="37" name="모서리가 둥근 직사각형 36">
            <a:extLst>
              <a:ext uri="{FF2B5EF4-FFF2-40B4-BE49-F238E27FC236}">
                <a16:creationId xmlns:a16="http://schemas.microsoft.com/office/drawing/2014/main" id="{22395640-DAF6-584F-8F1E-B81DAB747A63}"/>
              </a:ext>
            </a:extLst>
          </p:cNvPr>
          <p:cNvSpPr/>
          <p:nvPr/>
        </p:nvSpPr>
        <p:spPr>
          <a:xfrm>
            <a:off x="11917826" y="162622"/>
            <a:ext cx="1362640" cy="27751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616" tIns="64808" rIns="129616" bIns="64808"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DE5321C-4355-C147-A30D-37C1437EC817}"/>
              </a:ext>
            </a:extLst>
          </p:cNvPr>
          <p:cNvSpPr txBox="1"/>
          <p:nvPr/>
        </p:nvSpPr>
        <p:spPr>
          <a:xfrm>
            <a:off x="10892793" y="219409"/>
            <a:ext cx="1012820" cy="1680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rtl="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1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Verdana" pitchFamily="34" charset="0"/>
              </a:rPr>
              <a:t>작성일</a:t>
            </a:r>
          </a:p>
        </p:txBody>
      </p:sp>
      <p:sp>
        <p:nvSpPr>
          <p:cNvPr id="39" name="모서리가 둥근 직사각형 38">
            <a:extLst>
              <a:ext uri="{FF2B5EF4-FFF2-40B4-BE49-F238E27FC236}">
                <a16:creationId xmlns:a16="http://schemas.microsoft.com/office/drawing/2014/main" id="{B6D052B9-9E99-1043-B2AC-5941CDC9C66A}"/>
              </a:ext>
            </a:extLst>
          </p:cNvPr>
          <p:cNvSpPr/>
          <p:nvPr/>
        </p:nvSpPr>
        <p:spPr>
          <a:xfrm>
            <a:off x="9555435" y="524770"/>
            <a:ext cx="1362640" cy="27751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616" tIns="64808" rIns="129616" bIns="64808"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CCE9C47-932D-BD4C-8FA6-8CB74F1745E6}"/>
              </a:ext>
            </a:extLst>
          </p:cNvPr>
          <p:cNvSpPr txBox="1"/>
          <p:nvPr/>
        </p:nvSpPr>
        <p:spPr>
          <a:xfrm>
            <a:off x="8530402" y="581557"/>
            <a:ext cx="1012820" cy="1680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rtl="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1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Verdana" pitchFamily="34" charset="0"/>
              </a:rPr>
              <a:t>버전</a:t>
            </a:r>
          </a:p>
        </p:txBody>
      </p: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0B4B3F21-3893-FD4F-B50F-534049867C88}"/>
              </a:ext>
            </a:extLst>
          </p:cNvPr>
          <p:cNvSpPr/>
          <p:nvPr/>
        </p:nvSpPr>
        <p:spPr>
          <a:xfrm>
            <a:off x="11918683" y="528653"/>
            <a:ext cx="1362640" cy="27751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616" tIns="64808" rIns="129616" bIns="64808"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478C47E-617B-B949-8E22-719BE7D25422}"/>
              </a:ext>
            </a:extLst>
          </p:cNvPr>
          <p:cNvSpPr txBox="1"/>
          <p:nvPr/>
        </p:nvSpPr>
        <p:spPr>
          <a:xfrm>
            <a:off x="10893649" y="585441"/>
            <a:ext cx="1012820" cy="1680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rtl="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1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Verdana" pitchFamily="34" charset="0"/>
              </a:rPr>
              <a:t>P.NO</a:t>
            </a:r>
            <a:endParaRPr kumimoji="1" lang="ko-KR" altLang="en-US" sz="1100" b="1" kern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  <a:cs typeface="Verdana" pitchFamily="34" charset="0"/>
            </a:endParaRPr>
          </a:p>
        </p:txBody>
      </p:sp>
      <p:cxnSp>
        <p:nvCxnSpPr>
          <p:cNvPr id="44" name="직선 연결선 26">
            <a:extLst>
              <a:ext uri="{FF2B5EF4-FFF2-40B4-BE49-F238E27FC236}">
                <a16:creationId xmlns:a16="http://schemas.microsoft.com/office/drawing/2014/main" id="{96FBDF73-A5FD-4A4C-891B-06312F134183}"/>
              </a:ext>
            </a:extLst>
          </p:cNvPr>
          <p:cNvCxnSpPr/>
          <p:nvPr/>
        </p:nvCxnSpPr>
        <p:spPr>
          <a:xfrm>
            <a:off x="0" y="938816"/>
            <a:ext cx="13439775" cy="1716"/>
          </a:xfrm>
          <a:prstGeom prst="line">
            <a:avLst/>
          </a:prstGeom>
          <a:noFill/>
          <a:ln w="3175">
            <a:solidFill>
              <a:schemeClr val="bg1">
                <a:lumMod val="75000"/>
              </a:schemeClr>
            </a:solidFill>
            <a:prstDash val="solid"/>
            <a:round/>
            <a:headEnd/>
            <a:tailEnd/>
          </a:ln>
          <a:effectLst/>
        </p:spPr>
      </p:cxnSp>
      <p:sp>
        <p:nvSpPr>
          <p:cNvPr id="45" name="Text Box 8">
            <a:extLst>
              <a:ext uri="{FF2B5EF4-FFF2-40B4-BE49-F238E27FC236}">
                <a16:creationId xmlns:a16="http://schemas.microsoft.com/office/drawing/2014/main" id="{9F1C61DA-9264-6243-8E9F-3618E428A0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30896" y="530960"/>
            <a:ext cx="1350427" cy="275211"/>
          </a:xfrm>
          <a:prstGeom prst="rect">
            <a:avLst/>
          </a:prstGeom>
          <a:noFill/>
          <a:ln w="9525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</p:spPr>
        <p:txBody>
          <a:bodyPr wrap="none" lIns="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fld id="{95C22FB1-9964-4BFB-A0F7-104B1268D904}" type="slidenum">
              <a:rPr kumimoji="0" lang="en-US" altLang="ko-KR" sz="1100" b="1">
                <a:latin typeface="Verdana" pitchFamily="34" charset="0"/>
              </a:rPr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t>23</a:t>
            </a:fld>
            <a:endParaRPr kumimoji="0" lang="en-US" altLang="ko-KR" sz="1100" b="1" dirty="0">
              <a:latin typeface="Verdana" pitchFamily="34" charset="0"/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8E9AA351-D78D-864C-B971-85694C5B4B99}"/>
              </a:ext>
            </a:extLst>
          </p:cNvPr>
          <p:cNvCxnSpPr/>
          <p:nvPr/>
        </p:nvCxnSpPr>
        <p:spPr>
          <a:xfrm>
            <a:off x="10072532" y="935585"/>
            <a:ext cx="0" cy="6335792"/>
          </a:xfrm>
          <a:prstGeom prst="straightConnector1">
            <a:avLst/>
          </a:prstGeom>
          <a:noFill/>
          <a:ln w="3175">
            <a:solidFill>
              <a:schemeClr val="tx1">
                <a:lumMod val="95000"/>
                <a:lumOff val="5000"/>
              </a:schemeClr>
            </a:solidFill>
            <a:prstDash val="sysDot"/>
            <a:round/>
            <a:headEnd/>
            <a:tailEnd/>
          </a:ln>
          <a:effectLst/>
        </p:spPr>
      </p:cxnSp>
      <p:sp>
        <p:nvSpPr>
          <p:cNvPr id="47" name="제목 1">
            <a:extLst>
              <a:ext uri="{FF2B5EF4-FFF2-40B4-BE49-F238E27FC236}">
                <a16:creationId xmlns:a16="http://schemas.microsoft.com/office/drawing/2014/main" id="{E7A1B631-041C-F24D-9E69-FDC52DBEFB5D}"/>
              </a:ext>
            </a:extLst>
          </p:cNvPr>
          <p:cNvSpPr txBox="1">
            <a:spLocks/>
          </p:cNvSpPr>
          <p:nvPr/>
        </p:nvSpPr>
        <p:spPr>
          <a:xfrm>
            <a:off x="4855139" y="135819"/>
            <a:ext cx="2814638" cy="323850"/>
          </a:xfrm>
          <a:prstGeom prst="rect">
            <a:avLst/>
          </a:prstGeom>
        </p:spPr>
        <p:txBody>
          <a:bodyPr anchor="ctr"/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000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SuperDocument</a:t>
            </a: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주요기능</a:t>
            </a:r>
          </a:p>
        </p:txBody>
      </p:sp>
      <p:sp>
        <p:nvSpPr>
          <p:cNvPr id="51" name="제목 1">
            <a:extLst>
              <a:ext uri="{FF2B5EF4-FFF2-40B4-BE49-F238E27FC236}">
                <a16:creationId xmlns:a16="http://schemas.microsoft.com/office/drawing/2014/main" id="{1B3DB821-9622-DD44-B11C-061B5CFB4FAB}"/>
              </a:ext>
            </a:extLst>
          </p:cNvPr>
          <p:cNvSpPr txBox="1">
            <a:spLocks/>
          </p:cNvSpPr>
          <p:nvPr/>
        </p:nvSpPr>
        <p:spPr>
          <a:xfrm>
            <a:off x="961564" y="489296"/>
            <a:ext cx="7760048" cy="323850"/>
          </a:xfrm>
          <a:prstGeom prst="rect">
            <a:avLst/>
          </a:prstGeom>
        </p:spPr>
        <p:txBody>
          <a:bodyPr anchor="ctr"/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PRODUCT – </a:t>
            </a:r>
            <a:r>
              <a:rPr lang="en-US" altLang="ko-KR" sz="1000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SuperDocument</a:t>
            </a: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주요기능 </a:t>
            </a: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–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데이터 검색 및 활용 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823351B-E5AD-2BE4-BD9D-9704E4ED9622}"/>
              </a:ext>
            </a:extLst>
          </p:cNvPr>
          <p:cNvSpPr txBox="1"/>
          <p:nvPr/>
        </p:nvSpPr>
        <p:spPr>
          <a:xfrm>
            <a:off x="3830100" y="1934182"/>
            <a:ext cx="2603372" cy="384097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>
              <a:defRPr sz="1200">
                <a:solidFill>
                  <a:srgbClr val="996633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lvl="0" algn="ctr"/>
            <a:r>
              <a:rPr lang="en-US" altLang="ko-KR" sz="16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SuperDocument</a:t>
            </a:r>
            <a:r>
              <a:rPr lang="en-US" altLang="ko-KR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주요기능</a:t>
            </a:r>
            <a:endParaRPr lang="en-US" altLang="ko-KR" sz="1600" b="1" dirty="0">
              <a:solidFill>
                <a:schemeClr val="tx1">
                  <a:lumMod val="95000"/>
                  <a:lumOff val="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49" name="그림 48">
            <a:extLst>
              <a:ext uri="{FF2B5EF4-FFF2-40B4-BE49-F238E27FC236}">
                <a16:creationId xmlns:a16="http://schemas.microsoft.com/office/drawing/2014/main" id="{9F326FEE-E63D-E17A-3563-1688970D2F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552" r="969" b="22151"/>
          <a:stretch/>
        </p:blipFill>
        <p:spPr>
          <a:xfrm>
            <a:off x="1136005" y="3685371"/>
            <a:ext cx="3529779" cy="2023767"/>
          </a:xfrm>
          <a:prstGeom prst="rect">
            <a:avLst/>
          </a:prstGeom>
        </p:spPr>
      </p:pic>
      <p:pic>
        <p:nvPicPr>
          <p:cNvPr id="48" name="image15.png">
            <a:extLst>
              <a:ext uri="{FF2B5EF4-FFF2-40B4-BE49-F238E27FC236}">
                <a16:creationId xmlns:a16="http://schemas.microsoft.com/office/drawing/2014/main" id="{BB801DA1-5F94-4C35-0EB8-214BB557CE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187" y="3433660"/>
            <a:ext cx="4086360" cy="34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A791F6EC-E885-1EBA-A0C4-9E7E3D0E762D}"/>
              </a:ext>
            </a:extLst>
          </p:cNvPr>
          <p:cNvSpPr txBox="1"/>
          <p:nvPr/>
        </p:nvSpPr>
        <p:spPr>
          <a:xfrm>
            <a:off x="1186043" y="2879694"/>
            <a:ext cx="7700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DB</a:t>
            </a:r>
            <a:r>
              <a:rPr lang="ko-KR" altLang="en-US" sz="24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화 통한 데이터 검색 및 활용 기능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E3A2C5F7-8B17-4882-A42C-7CF4853CB0D5}"/>
              </a:ext>
            </a:extLst>
          </p:cNvPr>
          <p:cNvSpPr/>
          <p:nvPr/>
        </p:nvSpPr>
        <p:spPr>
          <a:xfrm>
            <a:off x="5040390" y="3941003"/>
            <a:ext cx="4897119" cy="29592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기업의 모든 콘텐츠 데이터 자산화</a:t>
            </a:r>
            <a:r>
              <a:rPr lang="en-US" altLang="ko-KR" sz="1400" dirty="0">
                <a:latin typeface="+mn-ea"/>
              </a:rPr>
              <a:t>/</a:t>
            </a:r>
            <a:r>
              <a:rPr lang="ko-KR" altLang="en-US" sz="1400" dirty="0">
                <a:latin typeface="+mn-ea"/>
              </a:rPr>
              <a:t>중앙화</a:t>
            </a:r>
            <a:endParaRPr lang="en-US" altLang="ko-KR" sz="14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비정형 데이터 키워드 추출</a:t>
            </a:r>
            <a:r>
              <a:rPr lang="en-US" altLang="ko-KR" sz="1400" dirty="0">
                <a:latin typeface="+mn-ea"/>
              </a:rPr>
              <a:t>/</a:t>
            </a:r>
            <a:r>
              <a:rPr lang="ko-KR" altLang="en-US" sz="1400" dirty="0">
                <a:latin typeface="+mn-ea"/>
              </a:rPr>
              <a:t>메타데이터 활용통한 검색 및 재사용성 확대</a:t>
            </a:r>
            <a:endParaRPr lang="en-US" altLang="ko-KR" sz="14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+mn-ea"/>
              </a:rPr>
              <a:t>AI</a:t>
            </a:r>
            <a:r>
              <a:rPr lang="ko-KR" altLang="en-US" sz="1400" dirty="0">
                <a:latin typeface="+mn-ea"/>
              </a:rPr>
              <a:t>를 통한 맞춤형 서비스 제공 </a:t>
            </a:r>
            <a:r>
              <a:rPr lang="en-US" altLang="ko-KR" sz="1400" dirty="0">
                <a:latin typeface="+mn-ea"/>
              </a:rPr>
              <a:t>(</a:t>
            </a:r>
            <a:r>
              <a:rPr lang="ko-KR" altLang="en-US" sz="1400" dirty="0">
                <a:latin typeface="+mn-ea"/>
              </a:rPr>
              <a:t>본문요약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 err="1">
                <a:latin typeface="+mn-ea"/>
              </a:rPr>
              <a:t>연관추천어</a:t>
            </a:r>
            <a:r>
              <a:rPr lang="en-US" altLang="ko-KR" sz="1400" dirty="0">
                <a:latin typeface="+mn-ea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rgbClr val="FF0000"/>
                </a:solidFill>
                <a:latin typeface="+mn-ea"/>
              </a:rPr>
              <a:t>KDB </a:t>
            </a:r>
            <a:r>
              <a:rPr lang="ko-KR" altLang="en-US" sz="1400" dirty="0">
                <a:solidFill>
                  <a:srgbClr val="FF0000"/>
                </a:solidFill>
                <a:latin typeface="+mn-ea"/>
              </a:rPr>
              <a:t>연동을 통해 구축된 지식그래프 활용</a:t>
            </a:r>
            <a:endParaRPr lang="en-US" altLang="ko-KR" sz="1400" dirty="0">
              <a:solidFill>
                <a:srgbClr val="FF0000"/>
              </a:solidFill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/>
              <a:t>* KDB</a:t>
            </a:r>
            <a:r>
              <a:rPr lang="ko-KR" altLang="en-US" sz="1400" b="1" dirty="0"/>
              <a:t>란</a:t>
            </a:r>
            <a:r>
              <a:rPr lang="en-US" altLang="ko-KR" sz="1400" b="1" dirty="0"/>
              <a:t>?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rgbClr val="FF0000"/>
                </a:solidFill>
                <a:latin typeface="+mn-ea"/>
              </a:rPr>
              <a:t> 지식기반 데이터베이스</a:t>
            </a:r>
            <a:r>
              <a:rPr lang="en-US" altLang="ko-KR" sz="1400" dirty="0">
                <a:solidFill>
                  <a:srgbClr val="FF0000"/>
                </a:solidFill>
                <a:latin typeface="+mn-ea"/>
              </a:rPr>
              <a:t>(Knowledge-base Database)</a:t>
            </a:r>
          </a:p>
          <a:p>
            <a:pPr>
              <a:lnSpc>
                <a:spcPct val="150000"/>
              </a:lnSpc>
            </a:pPr>
            <a:endParaRPr lang="ko-KR" altLang="en-US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438230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직사각형 49"/>
          <p:cNvSpPr/>
          <p:nvPr/>
        </p:nvSpPr>
        <p:spPr bwMode="auto">
          <a:xfrm>
            <a:off x="-1" y="1492993"/>
            <a:ext cx="10077295" cy="1127420"/>
          </a:xfrm>
          <a:prstGeom prst="rect">
            <a:avLst/>
          </a:prstGeom>
          <a:pattFill prst="ltDnDiag">
            <a:fgClr>
              <a:schemeClr val="bg1">
                <a:lumMod val="85000"/>
              </a:schemeClr>
            </a:fgClr>
            <a:bgClr>
              <a:schemeClr val="bg1"/>
            </a:bgClr>
          </a:patt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endParaRPr lang="ko-KR" altLang="ko-KR" sz="1200" dirty="0">
              <a:solidFill>
                <a:srgbClr val="996633"/>
              </a:solidFill>
            </a:endParaRPr>
          </a:p>
        </p:txBody>
      </p:sp>
      <p:graphicFrame>
        <p:nvGraphicFramePr>
          <p:cNvPr id="16" name="Group 134"/>
          <p:cNvGraphicFramePr>
            <a:graphicFrameLocks noGrp="1"/>
          </p:cNvGraphicFramePr>
          <p:nvPr/>
        </p:nvGraphicFramePr>
        <p:xfrm>
          <a:off x="10079793" y="1215900"/>
          <a:ext cx="3342054" cy="1436202"/>
        </p:xfrm>
        <a:graphic>
          <a:graphicData uri="http://schemas.openxmlformats.org/drawingml/2006/table">
            <a:tbl>
              <a:tblPr/>
              <a:tblGrid>
                <a:gridCol w="4360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0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893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</a:p>
                  </a:txBody>
                  <a:tcPr marL="28131" marR="28131" marT="24571" marB="24571" anchor="ctr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내용</a:t>
                      </a:r>
                      <a:endParaRPr lang="en-US" altLang="ko-KR" sz="900" b="1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: </a:t>
                      </a: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sodyds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0.2</a:t>
                      </a:r>
                    </a:p>
                    <a:p>
                      <a:endParaRPr lang="en-US" altLang="ko-KR" sz="900" b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2000" marR="72000" marT="46792" marB="46792" horzOverflow="overflow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2295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특이사항</a:t>
                      </a:r>
                    </a:p>
                  </a:txBody>
                  <a:tcPr marL="28131" marR="28131" marT="24571" marB="24571" anchor="ctr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8843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900" b="1" kern="1200" dirty="0">
                        <a:solidFill>
                          <a:srgbClr val="FF000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28131" marR="28131" marT="24571" marB="2457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08" name="직사각형 107"/>
          <p:cNvSpPr/>
          <p:nvPr/>
        </p:nvSpPr>
        <p:spPr>
          <a:xfrm>
            <a:off x="0" y="7088620"/>
            <a:ext cx="10077295" cy="203200"/>
          </a:xfrm>
          <a:prstGeom prst="rect">
            <a:avLst/>
          </a:prstGeom>
          <a:solidFill>
            <a:schemeClr val="tx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dirty="0" err="1">
                <a:solidFill>
                  <a:schemeClr val="bg1"/>
                </a:solidFill>
                <a:latin typeface="+mn-ea"/>
              </a:rPr>
              <a:t>다음페이지</a:t>
            </a:r>
            <a:r>
              <a:rPr lang="ko-KR" altLang="en-US" sz="1000" dirty="0">
                <a:solidFill>
                  <a:schemeClr val="bg1"/>
                </a:solidFill>
                <a:latin typeface="+mn-ea"/>
              </a:rPr>
              <a:t> 계속▼</a:t>
            </a:r>
          </a:p>
        </p:txBody>
      </p:sp>
      <p:sp>
        <p:nvSpPr>
          <p:cNvPr id="25" name="Rectangle 750">
            <a:extLst>
              <a:ext uri="{FF2B5EF4-FFF2-40B4-BE49-F238E27FC236}">
                <a16:creationId xmlns:a16="http://schemas.microsoft.com/office/drawing/2014/main" id="{76AC9248-3C9E-A145-AA72-D2BBB5268B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72532" y="935585"/>
            <a:ext cx="3367243" cy="275184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algn="ctr">
            <a:noFill/>
            <a:miter lim="800000"/>
            <a:headEnd/>
            <a:tailEnd/>
          </a:ln>
          <a:effectLst/>
        </p:spPr>
        <p:txBody>
          <a:bodyPr wrap="none" lIns="129616" tIns="64808" rIns="129616" bIns="64808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100" b="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Description</a:t>
            </a:r>
            <a:endParaRPr kumimoji="0" lang="ko-KR" altLang="ko-KR" sz="1100" b="0" kern="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  <p:cxnSp>
        <p:nvCxnSpPr>
          <p:cNvPr id="26" name="직선 연결선 9">
            <a:extLst>
              <a:ext uri="{FF2B5EF4-FFF2-40B4-BE49-F238E27FC236}">
                <a16:creationId xmlns:a16="http://schemas.microsoft.com/office/drawing/2014/main" id="{F159784A-31EC-0F44-AA1C-FEE672A6ADDB}"/>
              </a:ext>
            </a:extLst>
          </p:cNvPr>
          <p:cNvCxnSpPr/>
          <p:nvPr/>
        </p:nvCxnSpPr>
        <p:spPr>
          <a:xfrm>
            <a:off x="10072532" y="1198463"/>
            <a:ext cx="3367243" cy="0"/>
          </a:xfrm>
          <a:prstGeom prst="line">
            <a:avLst/>
          </a:prstGeom>
          <a:noFill/>
          <a:ln w="3175">
            <a:solidFill>
              <a:schemeClr val="tx1">
                <a:lumMod val="95000"/>
                <a:lumOff val="5000"/>
              </a:schemeClr>
            </a:solidFill>
            <a:prstDash val="sysDot"/>
            <a:round/>
            <a:headEnd/>
            <a:tailEnd/>
          </a:ln>
          <a:effectLst/>
        </p:spPr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693299B-BCDD-A241-9DB5-E221698663E9}"/>
              </a:ext>
            </a:extLst>
          </p:cNvPr>
          <p:cNvSpPr/>
          <p:nvPr/>
        </p:nvSpPr>
        <p:spPr>
          <a:xfrm>
            <a:off x="1976" y="1716"/>
            <a:ext cx="13437800" cy="938816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algn="ctr">
            <a:noFill/>
            <a:miter lim="800000"/>
            <a:headEnd/>
            <a:tailEnd/>
          </a:ln>
          <a:effectLst/>
        </p:spPr>
        <p:txBody>
          <a:bodyPr wrap="none" lIns="129616" tIns="64808" rIns="129616" bIns="64808" anchor="ctr"/>
          <a:lstStyle/>
          <a:p>
            <a:pPr lvl="0" algn="ctr" fontAlgn="auto" latinLnBrk="0">
              <a:spcBef>
                <a:spcPts val="0"/>
              </a:spcBef>
              <a:spcAft>
                <a:spcPts val="0"/>
              </a:spcAft>
            </a:pPr>
            <a:endParaRPr kumimoji="0" lang="ko-KR" altLang="en-US" sz="1300" b="0" kern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CFB3AD9E-50C6-4144-994E-BBC17D8F6C47}"/>
              </a:ext>
            </a:extLst>
          </p:cNvPr>
          <p:cNvSpPr/>
          <p:nvPr/>
        </p:nvSpPr>
        <p:spPr>
          <a:xfrm>
            <a:off x="949693" y="157464"/>
            <a:ext cx="2874613" cy="27751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616" tIns="64808" rIns="129616" bIns="64808" rtlCol="0" anchor="ctr"/>
          <a:lstStyle/>
          <a:p>
            <a:pPr algn="ctr"/>
            <a:endParaRPr lang="ko-KR" altLang="en-US"/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D0A0D5B5-A7A9-EC45-80C3-DB92AA2E4D26}"/>
              </a:ext>
            </a:extLst>
          </p:cNvPr>
          <p:cNvSpPr/>
          <p:nvPr/>
        </p:nvSpPr>
        <p:spPr>
          <a:xfrm>
            <a:off x="949688" y="504254"/>
            <a:ext cx="7787912" cy="29803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616" tIns="64808" rIns="129616" bIns="64808" rtlCol="0" anchor="ctr"/>
          <a:lstStyle/>
          <a:p>
            <a:pPr algn="ctr"/>
            <a:endParaRPr lang="ko-KR" altLang="en-US"/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0D520F9C-A43E-EB4D-8203-E34E393741A4}"/>
              </a:ext>
            </a:extLst>
          </p:cNvPr>
          <p:cNvSpPr/>
          <p:nvPr/>
        </p:nvSpPr>
        <p:spPr>
          <a:xfrm>
            <a:off x="4849337" y="151131"/>
            <a:ext cx="3888263" cy="296011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616" tIns="64808" rIns="129616" bIns="64808"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B96C48E-831B-2047-BED5-28D5F72C6689}"/>
              </a:ext>
            </a:extLst>
          </p:cNvPr>
          <p:cNvSpPr txBox="1"/>
          <p:nvPr/>
        </p:nvSpPr>
        <p:spPr>
          <a:xfrm>
            <a:off x="-63130" y="212525"/>
            <a:ext cx="1012820" cy="1680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rtl="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1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Verdana" pitchFamily="34" charset="0"/>
              </a:rPr>
              <a:t>화면코드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4124BCF-0792-F94F-AFB9-FDE36E14F42A}"/>
              </a:ext>
            </a:extLst>
          </p:cNvPr>
          <p:cNvSpPr txBox="1"/>
          <p:nvPr/>
        </p:nvSpPr>
        <p:spPr>
          <a:xfrm>
            <a:off x="-63130" y="574505"/>
            <a:ext cx="1012820" cy="1680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rtl="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1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Verdana" pitchFamily="34" charset="0"/>
              </a:rPr>
              <a:t>화면 경로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2364BA8-7185-D14F-9DEF-47E1BE85E940}"/>
              </a:ext>
            </a:extLst>
          </p:cNvPr>
          <p:cNvSpPr txBox="1"/>
          <p:nvPr/>
        </p:nvSpPr>
        <p:spPr>
          <a:xfrm>
            <a:off x="3824305" y="207919"/>
            <a:ext cx="1012820" cy="1680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rtl="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1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Verdana" pitchFamily="34" charset="0"/>
              </a:rPr>
              <a:t>페이지 명</a:t>
            </a:r>
          </a:p>
        </p:txBody>
      </p:sp>
      <p:sp>
        <p:nvSpPr>
          <p:cNvPr id="35" name="모서리가 둥근 직사각형 34">
            <a:extLst>
              <a:ext uri="{FF2B5EF4-FFF2-40B4-BE49-F238E27FC236}">
                <a16:creationId xmlns:a16="http://schemas.microsoft.com/office/drawing/2014/main" id="{73B9760F-FB58-8042-B354-72F448CC78FD}"/>
              </a:ext>
            </a:extLst>
          </p:cNvPr>
          <p:cNvSpPr/>
          <p:nvPr/>
        </p:nvSpPr>
        <p:spPr>
          <a:xfrm>
            <a:off x="9552821" y="160569"/>
            <a:ext cx="1362640" cy="27751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616" tIns="64808" rIns="129616" bIns="64808"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271201F-05BC-3B46-B7D0-55701B4AEE36}"/>
              </a:ext>
            </a:extLst>
          </p:cNvPr>
          <p:cNvSpPr txBox="1"/>
          <p:nvPr/>
        </p:nvSpPr>
        <p:spPr>
          <a:xfrm>
            <a:off x="8527787" y="217356"/>
            <a:ext cx="1012820" cy="1680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rtl="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1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Verdana" pitchFamily="34" charset="0"/>
              </a:rPr>
              <a:t>작성자</a:t>
            </a:r>
          </a:p>
        </p:txBody>
      </p:sp>
      <p:sp>
        <p:nvSpPr>
          <p:cNvPr id="37" name="모서리가 둥근 직사각형 36">
            <a:extLst>
              <a:ext uri="{FF2B5EF4-FFF2-40B4-BE49-F238E27FC236}">
                <a16:creationId xmlns:a16="http://schemas.microsoft.com/office/drawing/2014/main" id="{22395640-DAF6-584F-8F1E-B81DAB747A63}"/>
              </a:ext>
            </a:extLst>
          </p:cNvPr>
          <p:cNvSpPr/>
          <p:nvPr/>
        </p:nvSpPr>
        <p:spPr>
          <a:xfrm>
            <a:off x="11917826" y="162622"/>
            <a:ext cx="1362640" cy="27751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616" tIns="64808" rIns="129616" bIns="64808"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DE5321C-4355-C147-A30D-37C1437EC817}"/>
              </a:ext>
            </a:extLst>
          </p:cNvPr>
          <p:cNvSpPr txBox="1"/>
          <p:nvPr/>
        </p:nvSpPr>
        <p:spPr>
          <a:xfrm>
            <a:off x="10892793" y="219409"/>
            <a:ext cx="1012820" cy="1680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rtl="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1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Verdana" pitchFamily="34" charset="0"/>
              </a:rPr>
              <a:t>작성일</a:t>
            </a:r>
          </a:p>
        </p:txBody>
      </p:sp>
      <p:sp>
        <p:nvSpPr>
          <p:cNvPr id="39" name="모서리가 둥근 직사각형 38">
            <a:extLst>
              <a:ext uri="{FF2B5EF4-FFF2-40B4-BE49-F238E27FC236}">
                <a16:creationId xmlns:a16="http://schemas.microsoft.com/office/drawing/2014/main" id="{B6D052B9-9E99-1043-B2AC-5941CDC9C66A}"/>
              </a:ext>
            </a:extLst>
          </p:cNvPr>
          <p:cNvSpPr/>
          <p:nvPr/>
        </p:nvSpPr>
        <p:spPr>
          <a:xfrm>
            <a:off x="9555435" y="524770"/>
            <a:ext cx="1362640" cy="27751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616" tIns="64808" rIns="129616" bIns="64808"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CCE9C47-932D-BD4C-8FA6-8CB74F1745E6}"/>
              </a:ext>
            </a:extLst>
          </p:cNvPr>
          <p:cNvSpPr txBox="1"/>
          <p:nvPr/>
        </p:nvSpPr>
        <p:spPr>
          <a:xfrm>
            <a:off x="8530402" y="581557"/>
            <a:ext cx="1012820" cy="1680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rtl="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1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Verdana" pitchFamily="34" charset="0"/>
              </a:rPr>
              <a:t>버전</a:t>
            </a:r>
          </a:p>
        </p:txBody>
      </p: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0B4B3F21-3893-FD4F-B50F-534049867C88}"/>
              </a:ext>
            </a:extLst>
          </p:cNvPr>
          <p:cNvSpPr/>
          <p:nvPr/>
        </p:nvSpPr>
        <p:spPr>
          <a:xfrm>
            <a:off x="11918683" y="528653"/>
            <a:ext cx="1362640" cy="27751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616" tIns="64808" rIns="129616" bIns="64808"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478C47E-617B-B949-8E22-719BE7D25422}"/>
              </a:ext>
            </a:extLst>
          </p:cNvPr>
          <p:cNvSpPr txBox="1"/>
          <p:nvPr/>
        </p:nvSpPr>
        <p:spPr>
          <a:xfrm>
            <a:off x="10893649" y="585441"/>
            <a:ext cx="1012820" cy="1680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rtl="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1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Verdana" pitchFamily="34" charset="0"/>
              </a:rPr>
              <a:t>P.NO</a:t>
            </a:r>
            <a:endParaRPr kumimoji="1" lang="ko-KR" altLang="en-US" sz="1100" b="1" kern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  <a:cs typeface="Verdana" pitchFamily="34" charset="0"/>
            </a:endParaRPr>
          </a:p>
        </p:txBody>
      </p:sp>
      <p:cxnSp>
        <p:nvCxnSpPr>
          <p:cNvPr id="44" name="직선 연결선 26">
            <a:extLst>
              <a:ext uri="{FF2B5EF4-FFF2-40B4-BE49-F238E27FC236}">
                <a16:creationId xmlns:a16="http://schemas.microsoft.com/office/drawing/2014/main" id="{96FBDF73-A5FD-4A4C-891B-06312F134183}"/>
              </a:ext>
            </a:extLst>
          </p:cNvPr>
          <p:cNvCxnSpPr/>
          <p:nvPr/>
        </p:nvCxnSpPr>
        <p:spPr>
          <a:xfrm>
            <a:off x="0" y="938816"/>
            <a:ext cx="13439775" cy="1716"/>
          </a:xfrm>
          <a:prstGeom prst="line">
            <a:avLst/>
          </a:prstGeom>
          <a:noFill/>
          <a:ln w="3175">
            <a:solidFill>
              <a:schemeClr val="bg1">
                <a:lumMod val="75000"/>
              </a:schemeClr>
            </a:solidFill>
            <a:prstDash val="solid"/>
            <a:round/>
            <a:headEnd/>
            <a:tailEnd/>
          </a:ln>
          <a:effectLst/>
        </p:spPr>
      </p:cxnSp>
      <p:sp>
        <p:nvSpPr>
          <p:cNvPr id="45" name="Text Box 8">
            <a:extLst>
              <a:ext uri="{FF2B5EF4-FFF2-40B4-BE49-F238E27FC236}">
                <a16:creationId xmlns:a16="http://schemas.microsoft.com/office/drawing/2014/main" id="{9F1C61DA-9264-6243-8E9F-3618E428A0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30896" y="530960"/>
            <a:ext cx="1350427" cy="275211"/>
          </a:xfrm>
          <a:prstGeom prst="rect">
            <a:avLst/>
          </a:prstGeom>
          <a:noFill/>
          <a:ln w="9525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</p:spPr>
        <p:txBody>
          <a:bodyPr wrap="none" lIns="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fld id="{95C22FB1-9964-4BFB-A0F7-104B1268D904}" type="slidenum">
              <a:rPr kumimoji="0" lang="en-US" altLang="ko-KR" sz="1100" b="1">
                <a:latin typeface="Verdana" pitchFamily="34" charset="0"/>
              </a:rPr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t>24</a:t>
            </a:fld>
            <a:endParaRPr kumimoji="0" lang="en-US" altLang="ko-KR" sz="1100" b="1" dirty="0">
              <a:latin typeface="Verdana" pitchFamily="34" charset="0"/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8E9AA351-D78D-864C-B971-85694C5B4B99}"/>
              </a:ext>
            </a:extLst>
          </p:cNvPr>
          <p:cNvCxnSpPr/>
          <p:nvPr/>
        </p:nvCxnSpPr>
        <p:spPr>
          <a:xfrm>
            <a:off x="10072532" y="935585"/>
            <a:ext cx="0" cy="6335792"/>
          </a:xfrm>
          <a:prstGeom prst="straightConnector1">
            <a:avLst/>
          </a:prstGeom>
          <a:noFill/>
          <a:ln w="3175">
            <a:solidFill>
              <a:schemeClr val="tx1">
                <a:lumMod val="95000"/>
                <a:lumOff val="5000"/>
              </a:schemeClr>
            </a:solidFill>
            <a:prstDash val="sysDot"/>
            <a:round/>
            <a:headEnd/>
            <a:tailEnd/>
          </a:ln>
          <a:effectLst/>
        </p:spPr>
      </p:cxnSp>
      <p:sp>
        <p:nvSpPr>
          <p:cNvPr id="47" name="제목 1">
            <a:extLst>
              <a:ext uri="{FF2B5EF4-FFF2-40B4-BE49-F238E27FC236}">
                <a16:creationId xmlns:a16="http://schemas.microsoft.com/office/drawing/2014/main" id="{E7A1B631-041C-F24D-9E69-FDC52DBEFB5D}"/>
              </a:ext>
            </a:extLst>
          </p:cNvPr>
          <p:cNvSpPr txBox="1">
            <a:spLocks/>
          </p:cNvSpPr>
          <p:nvPr/>
        </p:nvSpPr>
        <p:spPr>
          <a:xfrm>
            <a:off x="4855139" y="135819"/>
            <a:ext cx="2814638" cy="323850"/>
          </a:xfrm>
          <a:prstGeom prst="rect">
            <a:avLst/>
          </a:prstGeom>
        </p:spPr>
        <p:txBody>
          <a:bodyPr anchor="ctr"/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000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SuperDocument</a:t>
            </a: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주요 기능</a:t>
            </a:r>
          </a:p>
        </p:txBody>
      </p:sp>
      <p:sp>
        <p:nvSpPr>
          <p:cNvPr id="51" name="제목 1">
            <a:extLst>
              <a:ext uri="{FF2B5EF4-FFF2-40B4-BE49-F238E27FC236}">
                <a16:creationId xmlns:a16="http://schemas.microsoft.com/office/drawing/2014/main" id="{1B3DB821-9622-DD44-B11C-061B5CFB4FAB}"/>
              </a:ext>
            </a:extLst>
          </p:cNvPr>
          <p:cNvSpPr txBox="1">
            <a:spLocks/>
          </p:cNvSpPr>
          <p:nvPr/>
        </p:nvSpPr>
        <p:spPr>
          <a:xfrm>
            <a:off x="961564" y="489296"/>
            <a:ext cx="7760048" cy="323850"/>
          </a:xfrm>
          <a:prstGeom prst="rect">
            <a:avLst/>
          </a:prstGeom>
        </p:spPr>
        <p:txBody>
          <a:bodyPr anchor="ctr"/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PRODUCT – </a:t>
            </a:r>
            <a:r>
              <a:rPr lang="en-US" altLang="ko-KR" sz="1000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SuperDocument</a:t>
            </a: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주요기능 </a:t>
            </a: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–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보안 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823351B-E5AD-2BE4-BD9D-9704E4ED9622}"/>
              </a:ext>
            </a:extLst>
          </p:cNvPr>
          <p:cNvSpPr txBox="1"/>
          <p:nvPr/>
        </p:nvSpPr>
        <p:spPr>
          <a:xfrm>
            <a:off x="3659086" y="1916166"/>
            <a:ext cx="2603372" cy="384097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>
              <a:defRPr sz="1200">
                <a:solidFill>
                  <a:srgbClr val="996633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lvl="0" algn="ctr"/>
            <a:r>
              <a:rPr lang="en-US" altLang="ko-KR" sz="16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SuperDocument</a:t>
            </a:r>
            <a:r>
              <a:rPr lang="en-US" altLang="ko-KR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주요 기능</a:t>
            </a:r>
            <a:endParaRPr lang="en-US" altLang="ko-KR" sz="1600" b="1" dirty="0">
              <a:solidFill>
                <a:schemeClr val="tx1">
                  <a:lumMod val="95000"/>
                  <a:lumOff val="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CA6C3EBF-827E-D661-072A-44600F84AF8D}"/>
              </a:ext>
            </a:extLst>
          </p:cNvPr>
          <p:cNvSpPr/>
          <p:nvPr/>
        </p:nvSpPr>
        <p:spPr>
          <a:xfrm>
            <a:off x="4976752" y="4185348"/>
            <a:ext cx="5088750" cy="26360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+mn-ea"/>
              </a:rPr>
              <a:t>DB</a:t>
            </a:r>
            <a:r>
              <a:rPr lang="ko-KR" altLang="en-US" sz="1400" dirty="0">
                <a:latin typeface="+mn-ea"/>
              </a:rPr>
              <a:t>화 통한 </a:t>
            </a:r>
            <a:r>
              <a:rPr lang="ko-KR" altLang="en-US" sz="1400" dirty="0" err="1">
                <a:latin typeface="+mn-ea"/>
              </a:rPr>
              <a:t>랜섬웨어</a:t>
            </a:r>
            <a:r>
              <a:rPr lang="ko-KR" altLang="en-US" sz="1400" dirty="0">
                <a:latin typeface="+mn-ea"/>
              </a:rPr>
              <a:t> 등 외부 해킹 공격 원천 무효화</a:t>
            </a:r>
            <a:endParaRPr lang="en-US" altLang="ko-KR" sz="14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데이터 암호화를 통한 외부 변조 방지</a:t>
            </a:r>
            <a:endParaRPr lang="en-US" altLang="ko-KR" sz="14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역할기반접근통제</a:t>
            </a:r>
            <a:r>
              <a:rPr lang="en-US" altLang="ko-KR" sz="1400" dirty="0">
                <a:latin typeface="+mn-ea"/>
              </a:rPr>
              <a:t>(RBAC) </a:t>
            </a:r>
            <a:r>
              <a:rPr lang="ko-KR" altLang="en-US" sz="1400" dirty="0">
                <a:latin typeface="+mn-ea"/>
              </a:rPr>
              <a:t>통한 데이터 유출 예방</a:t>
            </a:r>
            <a:endParaRPr lang="en-US" altLang="ko-KR" sz="14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+mn-ea"/>
              </a:rPr>
              <a:t>DRM </a:t>
            </a:r>
            <a:r>
              <a:rPr lang="ko-KR" altLang="en-US" sz="1400" dirty="0">
                <a:latin typeface="+mn-ea"/>
              </a:rPr>
              <a:t>솔루션이 필요 없는 안전한 데이터 보관</a:t>
            </a:r>
            <a:endParaRPr lang="en-US" altLang="ko-KR" sz="14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* </a:t>
            </a:r>
            <a:r>
              <a:rPr lang="ko-KR" altLang="en-US" sz="1400" dirty="0">
                <a:latin typeface="+mn-ea"/>
              </a:rPr>
              <a:t>역할기반접근통제</a:t>
            </a:r>
            <a:r>
              <a:rPr lang="en-US" altLang="ko-KR" sz="1400" dirty="0">
                <a:latin typeface="+mn-ea"/>
              </a:rPr>
              <a:t>(RBAC)</a:t>
            </a:r>
            <a:r>
              <a:rPr lang="ko-KR" altLang="en-US" sz="1400" dirty="0">
                <a:latin typeface="+mn-ea"/>
              </a:rPr>
              <a:t>란</a:t>
            </a:r>
            <a:r>
              <a:rPr lang="en-US" altLang="ko-KR" sz="1400" dirty="0">
                <a:latin typeface="+mn-ea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Role Based Access Control</a:t>
            </a:r>
            <a:r>
              <a:rPr lang="ko-KR" altLang="en-US" sz="1400" dirty="0">
                <a:latin typeface="+mn-ea"/>
              </a:rPr>
              <a:t>의 약자로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업무 역할에 따라 시스템에 접근</a:t>
            </a:r>
            <a:r>
              <a:rPr lang="en-US" altLang="ko-KR" sz="1400" dirty="0">
                <a:latin typeface="+mn-ea"/>
              </a:rPr>
              <a:t>/</a:t>
            </a:r>
            <a:r>
              <a:rPr lang="ko-KR" altLang="en-US" sz="1400" dirty="0">
                <a:latin typeface="+mn-ea"/>
              </a:rPr>
              <a:t>편집 권한을 부여하는 보안 방식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CD394AB-87E4-BA1B-7546-F59C691AC12E}"/>
              </a:ext>
            </a:extLst>
          </p:cNvPr>
          <p:cNvSpPr txBox="1"/>
          <p:nvPr/>
        </p:nvSpPr>
        <p:spPr>
          <a:xfrm>
            <a:off x="1186043" y="2879694"/>
            <a:ext cx="7700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안전한 보안 환경 구축</a:t>
            </a:r>
          </a:p>
        </p:txBody>
      </p:sp>
      <p:pic>
        <p:nvPicPr>
          <p:cNvPr id="132" name="image15.png">
            <a:extLst>
              <a:ext uri="{FF2B5EF4-FFF2-40B4-BE49-F238E27FC236}">
                <a16:creationId xmlns:a16="http://schemas.microsoft.com/office/drawing/2014/main" id="{9FECFE80-C31B-AD76-07BF-027B4B1EEE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187" y="3433660"/>
            <a:ext cx="4086360" cy="34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grpSp>
        <p:nvGrpSpPr>
          <p:cNvPr id="133" name="그룹 132">
            <a:extLst>
              <a:ext uri="{FF2B5EF4-FFF2-40B4-BE49-F238E27FC236}">
                <a16:creationId xmlns:a16="http://schemas.microsoft.com/office/drawing/2014/main" id="{E73E56B9-5E20-A7E2-C539-E7842240FA94}"/>
              </a:ext>
            </a:extLst>
          </p:cNvPr>
          <p:cNvGrpSpPr/>
          <p:nvPr/>
        </p:nvGrpSpPr>
        <p:grpSpPr>
          <a:xfrm>
            <a:off x="1273265" y="3921432"/>
            <a:ext cx="3187519" cy="1866168"/>
            <a:chOff x="8480121" y="3872329"/>
            <a:chExt cx="3187519" cy="1866168"/>
          </a:xfrm>
        </p:grpSpPr>
        <p:pic>
          <p:nvPicPr>
            <p:cNvPr id="134" name="Picture 20">
              <a:extLst>
                <a:ext uri="{FF2B5EF4-FFF2-40B4-BE49-F238E27FC236}">
                  <a16:creationId xmlns:a16="http://schemas.microsoft.com/office/drawing/2014/main" id="{2029D38A-7879-EAF0-53DB-7BC81EAB78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63094" y="4148226"/>
              <a:ext cx="1304546" cy="13045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5" name="Picture 22">
              <a:extLst>
                <a:ext uri="{FF2B5EF4-FFF2-40B4-BE49-F238E27FC236}">
                  <a16:creationId xmlns:a16="http://schemas.microsoft.com/office/drawing/2014/main" id="{F46EEE34-4E08-9228-85E9-D22185C4FB9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80121" y="4047957"/>
              <a:ext cx="647616" cy="6476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6" name="Picture 28">
              <a:extLst>
                <a:ext uri="{FF2B5EF4-FFF2-40B4-BE49-F238E27FC236}">
                  <a16:creationId xmlns:a16="http://schemas.microsoft.com/office/drawing/2014/main" id="{B1BC2537-DA24-111E-74B6-861705CA385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34204" y="4389339"/>
              <a:ext cx="562325" cy="5623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7" name="원호 136">
              <a:extLst>
                <a:ext uri="{FF2B5EF4-FFF2-40B4-BE49-F238E27FC236}">
                  <a16:creationId xmlns:a16="http://schemas.microsoft.com/office/drawing/2014/main" id="{366D43C2-A8B2-9F66-9E48-D705A254CFFC}"/>
                </a:ext>
              </a:extLst>
            </p:cNvPr>
            <p:cNvSpPr/>
            <p:nvPr/>
          </p:nvSpPr>
          <p:spPr>
            <a:xfrm rot="309608">
              <a:off x="8860601" y="3872329"/>
              <a:ext cx="1871428" cy="1356250"/>
            </a:xfrm>
            <a:prstGeom prst="arc">
              <a:avLst>
                <a:gd name="adj1" fmla="val 2569867"/>
                <a:gd name="adj2" fmla="val 9354710"/>
              </a:avLst>
            </a:prstGeom>
            <a:ln w="38100">
              <a:solidFill>
                <a:srgbClr val="FF0000"/>
              </a:solidFill>
              <a:prstDash val="sys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8" name="원호 137">
              <a:extLst>
                <a:ext uri="{FF2B5EF4-FFF2-40B4-BE49-F238E27FC236}">
                  <a16:creationId xmlns:a16="http://schemas.microsoft.com/office/drawing/2014/main" id="{60C4C43A-4223-F8E5-E231-F82E0C9FA4C1}"/>
                </a:ext>
              </a:extLst>
            </p:cNvPr>
            <p:cNvSpPr/>
            <p:nvPr/>
          </p:nvSpPr>
          <p:spPr>
            <a:xfrm rot="11313438">
              <a:off x="8666913" y="4382247"/>
              <a:ext cx="1871428" cy="1356250"/>
            </a:xfrm>
            <a:prstGeom prst="arc">
              <a:avLst>
                <a:gd name="adj1" fmla="val 2569867"/>
                <a:gd name="adj2" fmla="val 9354710"/>
              </a:avLst>
            </a:prstGeom>
            <a:ln w="38100">
              <a:solidFill>
                <a:srgbClr val="00B050"/>
              </a:solidFill>
              <a:prstDash val="sys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39" name="그룹 138">
              <a:extLst>
                <a:ext uri="{FF2B5EF4-FFF2-40B4-BE49-F238E27FC236}">
                  <a16:creationId xmlns:a16="http://schemas.microsoft.com/office/drawing/2014/main" id="{052E9347-2CDF-D3C6-E398-C56C86E1E0C3}"/>
                </a:ext>
              </a:extLst>
            </p:cNvPr>
            <p:cNvGrpSpPr/>
            <p:nvPr/>
          </p:nvGrpSpPr>
          <p:grpSpPr>
            <a:xfrm>
              <a:off x="9537027" y="3921985"/>
              <a:ext cx="1462722" cy="693595"/>
              <a:chOff x="10806259" y="4243031"/>
              <a:chExt cx="1462722" cy="655892"/>
            </a:xfrm>
          </p:grpSpPr>
          <p:grpSp>
            <p:nvGrpSpPr>
              <p:cNvPr id="140" name="그룹 139">
                <a:extLst>
                  <a:ext uri="{FF2B5EF4-FFF2-40B4-BE49-F238E27FC236}">
                    <a16:creationId xmlns:a16="http://schemas.microsoft.com/office/drawing/2014/main" id="{3934233E-291C-EE02-6437-F1CA030B7A13}"/>
                  </a:ext>
                </a:extLst>
              </p:cNvPr>
              <p:cNvGrpSpPr/>
              <p:nvPr/>
            </p:nvGrpSpPr>
            <p:grpSpPr>
              <a:xfrm>
                <a:off x="10806259" y="4243031"/>
                <a:ext cx="1462722" cy="655892"/>
                <a:chOff x="10837411" y="4173771"/>
                <a:chExt cx="1462722" cy="655892"/>
              </a:xfrm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142" name="순서도: 병합 141">
                  <a:extLst>
                    <a:ext uri="{FF2B5EF4-FFF2-40B4-BE49-F238E27FC236}">
                      <a16:creationId xmlns:a16="http://schemas.microsoft.com/office/drawing/2014/main" id="{F96EA6DE-E69F-507B-1995-BE02952A6583}"/>
                    </a:ext>
                  </a:extLst>
                </p:cNvPr>
                <p:cNvSpPr/>
                <p:nvPr/>
              </p:nvSpPr>
              <p:spPr>
                <a:xfrm rot="20050995">
                  <a:off x="11569689" y="4413657"/>
                  <a:ext cx="197204" cy="416006"/>
                </a:xfrm>
                <a:prstGeom prst="flowChartMerg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3" name="사각형: 둥근 모서리 142">
                  <a:extLst>
                    <a:ext uri="{FF2B5EF4-FFF2-40B4-BE49-F238E27FC236}">
                      <a16:creationId xmlns:a16="http://schemas.microsoft.com/office/drawing/2014/main" id="{1F9A0B30-235B-A256-8B7A-97B66405F55F}"/>
                    </a:ext>
                  </a:extLst>
                </p:cNvPr>
                <p:cNvSpPr/>
                <p:nvPr/>
              </p:nvSpPr>
              <p:spPr>
                <a:xfrm>
                  <a:off x="10837411" y="4173771"/>
                  <a:ext cx="1462722" cy="377991"/>
                </a:xfrm>
                <a:prstGeom prst="roundRect">
                  <a:avLst>
                    <a:gd name="adj" fmla="val 9768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72121562-0350-C512-4E36-27487348CF5B}"/>
                  </a:ext>
                </a:extLst>
              </p:cNvPr>
              <p:cNvSpPr txBox="1"/>
              <p:nvPr/>
            </p:nvSpPr>
            <p:spPr>
              <a:xfrm>
                <a:off x="10869202" y="4321130"/>
                <a:ext cx="1399779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900" b="1" dirty="0">
                    <a:solidFill>
                      <a:schemeClr val="tx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파일이</a:t>
                </a:r>
                <a:r>
                  <a:rPr lang="en-US" altLang="ko-KR" sz="900" b="1" dirty="0">
                    <a:solidFill>
                      <a:schemeClr val="tx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 </a:t>
                </a:r>
                <a:r>
                  <a:rPr lang="ko-KR" altLang="en-US" sz="900" b="1" dirty="0">
                    <a:solidFill>
                      <a:schemeClr val="tx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존재하지 않습니다</a:t>
                </a:r>
                <a:r>
                  <a:rPr lang="en-US" altLang="ko-KR" sz="900" b="1" dirty="0">
                    <a:solidFill>
                      <a:schemeClr val="tx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.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47835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직사각형 49"/>
          <p:cNvSpPr/>
          <p:nvPr/>
        </p:nvSpPr>
        <p:spPr bwMode="auto">
          <a:xfrm>
            <a:off x="-1" y="1492993"/>
            <a:ext cx="10077295" cy="1127420"/>
          </a:xfrm>
          <a:prstGeom prst="rect">
            <a:avLst/>
          </a:prstGeom>
          <a:pattFill prst="ltDnDiag">
            <a:fgClr>
              <a:schemeClr val="bg1">
                <a:lumMod val="85000"/>
              </a:schemeClr>
            </a:fgClr>
            <a:bgClr>
              <a:schemeClr val="bg1"/>
            </a:bgClr>
          </a:patt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endParaRPr lang="ko-KR" altLang="ko-KR" sz="1200" dirty="0">
              <a:solidFill>
                <a:srgbClr val="996633"/>
              </a:solidFill>
            </a:endParaRPr>
          </a:p>
        </p:txBody>
      </p:sp>
      <p:graphicFrame>
        <p:nvGraphicFramePr>
          <p:cNvPr id="16" name="Group 134"/>
          <p:cNvGraphicFramePr>
            <a:graphicFrameLocks noGrp="1"/>
          </p:cNvGraphicFramePr>
          <p:nvPr/>
        </p:nvGraphicFramePr>
        <p:xfrm>
          <a:off x="10079793" y="1215900"/>
          <a:ext cx="3342054" cy="1436202"/>
        </p:xfrm>
        <a:graphic>
          <a:graphicData uri="http://schemas.openxmlformats.org/drawingml/2006/table">
            <a:tbl>
              <a:tblPr/>
              <a:tblGrid>
                <a:gridCol w="4360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0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893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</a:p>
                  </a:txBody>
                  <a:tcPr marL="28131" marR="28131" marT="24571" marB="24571" anchor="ctr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내용</a:t>
                      </a:r>
                      <a:endParaRPr lang="en-US" altLang="ko-KR" sz="900" b="1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: </a:t>
                      </a: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sodyds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0.2</a:t>
                      </a:r>
                    </a:p>
                    <a:p>
                      <a:endParaRPr lang="en-US" altLang="ko-KR" sz="900" b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2000" marR="72000" marT="46792" marB="46792" horzOverflow="overflow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2295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특이사항</a:t>
                      </a:r>
                    </a:p>
                  </a:txBody>
                  <a:tcPr marL="28131" marR="28131" marT="24571" marB="24571" anchor="ctr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8843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900" b="1" kern="1200" dirty="0">
                        <a:solidFill>
                          <a:srgbClr val="FF000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28131" marR="28131" marT="24571" marB="2457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08" name="직사각형 107"/>
          <p:cNvSpPr/>
          <p:nvPr/>
        </p:nvSpPr>
        <p:spPr>
          <a:xfrm>
            <a:off x="0" y="7088620"/>
            <a:ext cx="10077295" cy="203200"/>
          </a:xfrm>
          <a:prstGeom prst="rect">
            <a:avLst/>
          </a:prstGeom>
          <a:solidFill>
            <a:schemeClr val="tx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dirty="0" err="1">
                <a:solidFill>
                  <a:schemeClr val="bg1"/>
                </a:solidFill>
                <a:latin typeface="+mn-ea"/>
              </a:rPr>
              <a:t>다음페이지</a:t>
            </a:r>
            <a:r>
              <a:rPr lang="ko-KR" altLang="en-US" sz="1000" dirty="0">
                <a:solidFill>
                  <a:schemeClr val="bg1"/>
                </a:solidFill>
                <a:latin typeface="+mn-ea"/>
              </a:rPr>
              <a:t> 계속▼</a:t>
            </a:r>
          </a:p>
        </p:txBody>
      </p:sp>
      <p:sp>
        <p:nvSpPr>
          <p:cNvPr id="25" name="Rectangle 750">
            <a:extLst>
              <a:ext uri="{FF2B5EF4-FFF2-40B4-BE49-F238E27FC236}">
                <a16:creationId xmlns:a16="http://schemas.microsoft.com/office/drawing/2014/main" id="{76AC9248-3C9E-A145-AA72-D2BBB5268B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72532" y="935585"/>
            <a:ext cx="3367243" cy="275184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algn="ctr">
            <a:noFill/>
            <a:miter lim="800000"/>
            <a:headEnd/>
            <a:tailEnd/>
          </a:ln>
          <a:effectLst/>
        </p:spPr>
        <p:txBody>
          <a:bodyPr wrap="none" lIns="129616" tIns="64808" rIns="129616" bIns="64808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100" b="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Description</a:t>
            </a:r>
            <a:endParaRPr kumimoji="0" lang="ko-KR" altLang="ko-KR" sz="1100" b="0" kern="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  <p:cxnSp>
        <p:nvCxnSpPr>
          <p:cNvPr id="26" name="직선 연결선 9">
            <a:extLst>
              <a:ext uri="{FF2B5EF4-FFF2-40B4-BE49-F238E27FC236}">
                <a16:creationId xmlns:a16="http://schemas.microsoft.com/office/drawing/2014/main" id="{F159784A-31EC-0F44-AA1C-FEE672A6ADDB}"/>
              </a:ext>
            </a:extLst>
          </p:cNvPr>
          <p:cNvCxnSpPr/>
          <p:nvPr/>
        </p:nvCxnSpPr>
        <p:spPr>
          <a:xfrm>
            <a:off x="10072532" y="1198463"/>
            <a:ext cx="3367243" cy="0"/>
          </a:xfrm>
          <a:prstGeom prst="line">
            <a:avLst/>
          </a:prstGeom>
          <a:noFill/>
          <a:ln w="3175">
            <a:solidFill>
              <a:schemeClr val="tx1">
                <a:lumMod val="95000"/>
                <a:lumOff val="5000"/>
              </a:schemeClr>
            </a:solidFill>
            <a:prstDash val="sysDot"/>
            <a:round/>
            <a:headEnd/>
            <a:tailEnd/>
          </a:ln>
          <a:effectLst/>
        </p:spPr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693299B-BCDD-A241-9DB5-E221698663E9}"/>
              </a:ext>
            </a:extLst>
          </p:cNvPr>
          <p:cNvSpPr/>
          <p:nvPr/>
        </p:nvSpPr>
        <p:spPr>
          <a:xfrm>
            <a:off x="1976" y="1716"/>
            <a:ext cx="13437800" cy="938816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algn="ctr">
            <a:noFill/>
            <a:miter lim="800000"/>
            <a:headEnd/>
            <a:tailEnd/>
          </a:ln>
          <a:effectLst/>
        </p:spPr>
        <p:txBody>
          <a:bodyPr wrap="none" lIns="129616" tIns="64808" rIns="129616" bIns="64808" anchor="ctr"/>
          <a:lstStyle/>
          <a:p>
            <a:pPr lvl="0" algn="ctr" fontAlgn="auto" latinLnBrk="0">
              <a:spcBef>
                <a:spcPts val="0"/>
              </a:spcBef>
              <a:spcAft>
                <a:spcPts val="0"/>
              </a:spcAft>
            </a:pPr>
            <a:endParaRPr kumimoji="0" lang="ko-KR" altLang="en-US" sz="1300" b="0" kern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CFB3AD9E-50C6-4144-994E-BBC17D8F6C47}"/>
              </a:ext>
            </a:extLst>
          </p:cNvPr>
          <p:cNvSpPr/>
          <p:nvPr/>
        </p:nvSpPr>
        <p:spPr>
          <a:xfrm>
            <a:off x="949693" y="157464"/>
            <a:ext cx="2874613" cy="27751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616" tIns="64808" rIns="129616" bIns="64808" rtlCol="0" anchor="ctr"/>
          <a:lstStyle/>
          <a:p>
            <a:pPr algn="ctr"/>
            <a:endParaRPr lang="ko-KR" altLang="en-US"/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D0A0D5B5-A7A9-EC45-80C3-DB92AA2E4D26}"/>
              </a:ext>
            </a:extLst>
          </p:cNvPr>
          <p:cNvSpPr/>
          <p:nvPr/>
        </p:nvSpPr>
        <p:spPr>
          <a:xfrm>
            <a:off x="949688" y="504254"/>
            <a:ext cx="7787912" cy="29803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616" tIns="64808" rIns="129616" bIns="64808" rtlCol="0" anchor="ctr"/>
          <a:lstStyle/>
          <a:p>
            <a:pPr algn="ctr"/>
            <a:endParaRPr lang="ko-KR" altLang="en-US"/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0D520F9C-A43E-EB4D-8203-E34E393741A4}"/>
              </a:ext>
            </a:extLst>
          </p:cNvPr>
          <p:cNvSpPr/>
          <p:nvPr/>
        </p:nvSpPr>
        <p:spPr>
          <a:xfrm>
            <a:off x="4849337" y="151131"/>
            <a:ext cx="3888263" cy="296011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616" tIns="64808" rIns="129616" bIns="64808"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B96C48E-831B-2047-BED5-28D5F72C6689}"/>
              </a:ext>
            </a:extLst>
          </p:cNvPr>
          <p:cNvSpPr txBox="1"/>
          <p:nvPr/>
        </p:nvSpPr>
        <p:spPr>
          <a:xfrm>
            <a:off x="-63130" y="212525"/>
            <a:ext cx="1012820" cy="1680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rtl="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1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Verdana" pitchFamily="34" charset="0"/>
              </a:rPr>
              <a:t>화면코드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4124BCF-0792-F94F-AFB9-FDE36E14F42A}"/>
              </a:ext>
            </a:extLst>
          </p:cNvPr>
          <p:cNvSpPr txBox="1"/>
          <p:nvPr/>
        </p:nvSpPr>
        <p:spPr>
          <a:xfrm>
            <a:off x="-63130" y="574505"/>
            <a:ext cx="1012820" cy="1680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rtl="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1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Verdana" pitchFamily="34" charset="0"/>
              </a:rPr>
              <a:t>화면 경로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2364BA8-7185-D14F-9DEF-47E1BE85E940}"/>
              </a:ext>
            </a:extLst>
          </p:cNvPr>
          <p:cNvSpPr txBox="1"/>
          <p:nvPr/>
        </p:nvSpPr>
        <p:spPr>
          <a:xfrm>
            <a:off x="3824305" y="207919"/>
            <a:ext cx="1012820" cy="1680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rtl="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1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Verdana" pitchFamily="34" charset="0"/>
              </a:rPr>
              <a:t>페이지 명</a:t>
            </a:r>
          </a:p>
        </p:txBody>
      </p:sp>
      <p:sp>
        <p:nvSpPr>
          <p:cNvPr id="35" name="모서리가 둥근 직사각형 34">
            <a:extLst>
              <a:ext uri="{FF2B5EF4-FFF2-40B4-BE49-F238E27FC236}">
                <a16:creationId xmlns:a16="http://schemas.microsoft.com/office/drawing/2014/main" id="{73B9760F-FB58-8042-B354-72F448CC78FD}"/>
              </a:ext>
            </a:extLst>
          </p:cNvPr>
          <p:cNvSpPr/>
          <p:nvPr/>
        </p:nvSpPr>
        <p:spPr>
          <a:xfrm>
            <a:off x="9552821" y="160569"/>
            <a:ext cx="1362640" cy="27751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616" tIns="64808" rIns="129616" bIns="64808"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271201F-05BC-3B46-B7D0-55701B4AEE36}"/>
              </a:ext>
            </a:extLst>
          </p:cNvPr>
          <p:cNvSpPr txBox="1"/>
          <p:nvPr/>
        </p:nvSpPr>
        <p:spPr>
          <a:xfrm>
            <a:off x="8527787" y="217356"/>
            <a:ext cx="1012820" cy="1680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rtl="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1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Verdana" pitchFamily="34" charset="0"/>
              </a:rPr>
              <a:t>작성자</a:t>
            </a:r>
          </a:p>
        </p:txBody>
      </p:sp>
      <p:sp>
        <p:nvSpPr>
          <p:cNvPr id="37" name="모서리가 둥근 직사각형 36">
            <a:extLst>
              <a:ext uri="{FF2B5EF4-FFF2-40B4-BE49-F238E27FC236}">
                <a16:creationId xmlns:a16="http://schemas.microsoft.com/office/drawing/2014/main" id="{22395640-DAF6-584F-8F1E-B81DAB747A63}"/>
              </a:ext>
            </a:extLst>
          </p:cNvPr>
          <p:cNvSpPr/>
          <p:nvPr/>
        </p:nvSpPr>
        <p:spPr>
          <a:xfrm>
            <a:off x="11917826" y="162622"/>
            <a:ext cx="1362640" cy="27751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616" tIns="64808" rIns="129616" bIns="64808"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DE5321C-4355-C147-A30D-37C1437EC817}"/>
              </a:ext>
            </a:extLst>
          </p:cNvPr>
          <p:cNvSpPr txBox="1"/>
          <p:nvPr/>
        </p:nvSpPr>
        <p:spPr>
          <a:xfrm>
            <a:off x="10892793" y="219409"/>
            <a:ext cx="1012820" cy="1680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rtl="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1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Verdana" pitchFamily="34" charset="0"/>
              </a:rPr>
              <a:t>작성일</a:t>
            </a:r>
          </a:p>
        </p:txBody>
      </p:sp>
      <p:sp>
        <p:nvSpPr>
          <p:cNvPr id="39" name="모서리가 둥근 직사각형 38">
            <a:extLst>
              <a:ext uri="{FF2B5EF4-FFF2-40B4-BE49-F238E27FC236}">
                <a16:creationId xmlns:a16="http://schemas.microsoft.com/office/drawing/2014/main" id="{B6D052B9-9E99-1043-B2AC-5941CDC9C66A}"/>
              </a:ext>
            </a:extLst>
          </p:cNvPr>
          <p:cNvSpPr/>
          <p:nvPr/>
        </p:nvSpPr>
        <p:spPr>
          <a:xfrm>
            <a:off x="9555435" y="524770"/>
            <a:ext cx="1362640" cy="27751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616" tIns="64808" rIns="129616" bIns="64808"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CCE9C47-932D-BD4C-8FA6-8CB74F1745E6}"/>
              </a:ext>
            </a:extLst>
          </p:cNvPr>
          <p:cNvSpPr txBox="1"/>
          <p:nvPr/>
        </p:nvSpPr>
        <p:spPr>
          <a:xfrm>
            <a:off x="8530402" y="581557"/>
            <a:ext cx="1012820" cy="1680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rtl="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1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Verdana" pitchFamily="34" charset="0"/>
              </a:rPr>
              <a:t>버전</a:t>
            </a:r>
          </a:p>
        </p:txBody>
      </p: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0B4B3F21-3893-FD4F-B50F-534049867C88}"/>
              </a:ext>
            </a:extLst>
          </p:cNvPr>
          <p:cNvSpPr/>
          <p:nvPr/>
        </p:nvSpPr>
        <p:spPr>
          <a:xfrm>
            <a:off x="11918683" y="528653"/>
            <a:ext cx="1362640" cy="27751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616" tIns="64808" rIns="129616" bIns="64808"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478C47E-617B-B949-8E22-719BE7D25422}"/>
              </a:ext>
            </a:extLst>
          </p:cNvPr>
          <p:cNvSpPr txBox="1"/>
          <p:nvPr/>
        </p:nvSpPr>
        <p:spPr>
          <a:xfrm>
            <a:off x="10893649" y="585441"/>
            <a:ext cx="1012820" cy="1680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rtl="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1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Verdana" pitchFamily="34" charset="0"/>
              </a:rPr>
              <a:t>P.NO</a:t>
            </a:r>
            <a:endParaRPr kumimoji="1" lang="ko-KR" altLang="en-US" sz="1100" b="1" kern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  <a:cs typeface="Verdana" pitchFamily="34" charset="0"/>
            </a:endParaRPr>
          </a:p>
        </p:txBody>
      </p:sp>
      <p:cxnSp>
        <p:nvCxnSpPr>
          <p:cNvPr id="44" name="직선 연결선 26">
            <a:extLst>
              <a:ext uri="{FF2B5EF4-FFF2-40B4-BE49-F238E27FC236}">
                <a16:creationId xmlns:a16="http://schemas.microsoft.com/office/drawing/2014/main" id="{96FBDF73-A5FD-4A4C-891B-06312F134183}"/>
              </a:ext>
            </a:extLst>
          </p:cNvPr>
          <p:cNvCxnSpPr/>
          <p:nvPr/>
        </p:nvCxnSpPr>
        <p:spPr>
          <a:xfrm>
            <a:off x="0" y="938816"/>
            <a:ext cx="13439775" cy="1716"/>
          </a:xfrm>
          <a:prstGeom prst="line">
            <a:avLst/>
          </a:prstGeom>
          <a:noFill/>
          <a:ln w="3175">
            <a:solidFill>
              <a:schemeClr val="bg1">
                <a:lumMod val="75000"/>
              </a:schemeClr>
            </a:solidFill>
            <a:prstDash val="solid"/>
            <a:round/>
            <a:headEnd/>
            <a:tailEnd/>
          </a:ln>
          <a:effectLst/>
        </p:spPr>
      </p:cxnSp>
      <p:sp>
        <p:nvSpPr>
          <p:cNvPr id="45" name="Text Box 8">
            <a:extLst>
              <a:ext uri="{FF2B5EF4-FFF2-40B4-BE49-F238E27FC236}">
                <a16:creationId xmlns:a16="http://schemas.microsoft.com/office/drawing/2014/main" id="{9F1C61DA-9264-6243-8E9F-3618E428A0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30896" y="530960"/>
            <a:ext cx="1350427" cy="275211"/>
          </a:xfrm>
          <a:prstGeom prst="rect">
            <a:avLst/>
          </a:prstGeom>
          <a:noFill/>
          <a:ln w="9525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</p:spPr>
        <p:txBody>
          <a:bodyPr wrap="none" lIns="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fld id="{95C22FB1-9964-4BFB-A0F7-104B1268D904}" type="slidenum">
              <a:rPr kumimoji="0" lang="en-US" altLang="ko-KR" sz="1100" b="1">
                <a:latin typeface="Verdana" pitchFamily="34" charset="0"/>
              </a:rPr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t>25</a:t>
            </a:fld>
            <a:endParaRPr kumimoji="0" lang="en-US" altLang="ko-KR" sz="1100" b="1" dirty="0">
              <a:latin typeface="Verdana" pitchFamily="34" charset="0"/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8E9AA351-D78D-864C-B971-85694C5B4B99}"/>
              </a:ext>
            </a:extLst>
          </p:cNvPr>
          <p:cNvCxnSpPr/>
          <p:nvPr/>
        </p:nvCxnSpPr>
        <p:spPr>
          <a:xfrm>
            <a:off x="10072532" y="935585"/>
            <a:ext cx="0" cy="6335792"/>
          </a:xfrm>
          <a:prstGeom prst="straightConnector1">
            <a:avLst/>
          </a:prstGeom>
          <a:noFill/>
          <a:ln w="3175">
            <a:solidFill>
              <a:schemeClr val="tx1">
                <a:lumMod val="95000"/>
                <a:lumOff val="5000"/>
              </a:schemeClr>
            </a:solidFill>
            <a:prstDash val="sysDot"/>
            <a:round/>
            <a:headEnd/>
            <a:tailEnd/>
          </a:ln>
          <a:effectLst/>
        </p:spPr>
      </p:cxnSp>
      <p:sp>
        <p:nvSpPr>
          <p:cNvPr id="47" name="제목 1">
            <a:extLst>
              <a:ext uri="{FF2B5EF4-FFF2-40B4-BE49-F238E27FC236}">
                <a16:creationId xmlns:a16="http://schemas.microsoft.com/office/drawing/2014/main" id="{E7A1B631-041C-F24D-9E69-FDC52DBEFB5D}"/>
              </a:ext>
            </a:extLst>
          </p:cNvPr>
          <p:cNvSpPr txBox="1">
            <a:spLocks/>
          </p:cNvSpPr>
          <p:nvPr/>
        </p:nvSpPr>
        <p:spPr>
          <a:xfrm>
            <a:off x="4855139" y="135819"/>
            <a:ext cx="2814638" cy="323850"/>
          </a:xfrm>
          <a:prstGeom prst="rect">
            <a:avLst/>
          </a:prstGeom>
        </p:spPr>
        <p:txBody>
          <a:bodyPr anchor="ctr"/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000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SuperDocument</a:t>
            </a: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주요기능</a:t>
            </a:r>
          </a:p>
        </p:txBody>
      </p:sp>
      <p:sp>
        <p:nvSpPr>
          <p:cNvPr id="51" name="제목 1">
            <a:extLst>
              <a:ext uri="{FF2B5EF4-FFF2-40B4-BE49-F238E27FC236}">
                <a16:creationId xmlns:a16="http://schemas.microsoft.com/office/drawing/2014/main" id="{1B3DB821-9622-DD44-B11C-061B5CFB4FAB}"/>
              </a:ext>
            </a:extLst>
          </p:cNvPr>
          <p:cNvSpPr txBox="1">
            <a:spLocks/>
          </p:cNvSpPr>
          <p:nvPr/>
        </p:nvSpPr>
        <p:spPr>
          <a:xfrm>
            <a:off x="961564" y="489296"/>
            <a:ext cx="7760048" cy="323850"/>
          </a:xfrm>
          <a:prstGeom prst="rect">
            <a:avLst/>
          </a:prstGeom>
        </p:spPr>
        <p:txBody>
          <a:bodyPr anchor="ctr"/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PRODUCT – </a:t>
            </a:r>
            <a:r>
              <a:rPr lang="en-US" altLang="ko-KR" sz="1000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SuperDocument</a:t>
            </a: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주요기능 </a:t>
            </a: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–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공유 및 협업 최적화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823351B-E5AD-2BE4-BD9D-9704E4ED9622}"/>
              </a:ext>
            </a:extLst>
          </p:cNvPr>
          <p:cNvSpPr txBox="1"/>
          <p:nvPr/>
        </p:nvSpPr>
        <p:spPr>
          <a:xfrm>
            <a:off x="3745924" y="1895095"/>
            <a:ext cx="2603372" cy="384097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>
              <a:defRPr sz="1200">
                <a:solidFill>
                  <a:srgbClr val="996633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lvl="0" algn="ctr"/>
            <a:r>
              <a:rPr lang="en-US" altLang="ko-KR" sz="16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SuperDocument</a:t>
            </a:r>
            <a:r>
              <a:rPr lang="en-US" altLang="ko-KR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주요기능</a:t>
            </a:r>
            <a:endParaRPr lang="en-US" altLang="ko-KR" sz="1600" b="1" dirty="0">
              <a:solidFill>
                <a:schemeClr val="tx1">
                  <a:lumMod val="95000"/>
                  <a:lumOff val="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A1E8B00A-4A8A-944E-D846-9D72E60BE47D}"/>
              </a:ext>
            </a:extLst>
          </p:cNvPr>
          <p:cNvSpPr/>
          <p:nvPr/>
        </p:nvSpPr>
        <p:spPr>
          <a:xfrm>
            <a:off x="5535568" y="4185348"/>
            <a:ext cx="4205578" cy="6970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템플릿 작성 및 배포 통한 자료 취합 자동화</a:t>
            </a:r>
            <a:endParaRPr lang="en-US" altLang="ko-KR" sz="14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전자결재 및 전자계약 기능 제공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7E02D401-DC1A-13B5-7103-D6767D1067BB}"/>
              </a:ext>
            </a:extLst>
          </p:cNvPr>
          <p:cNvSpPr txBox="1"/>
          <p:nvPr/>
        </p:nvSpPr>
        <p:spPr>
          <a:xfrm>
            <a:off x="1186043" y="2879694"/>
            <a:ext cx="7700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효율적인 스마트워크를 위한 </a:t>
            </a:r>
            <a:r>
              <a:rPr lang="en-US" altLang="ko-KR" sz="24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All-in-One </a:t>
            </a:r>
            <a:r>
              <a:rPr lang="ko-KR" altLang="en-US" sz="24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플랫폼</a:t>
            </a:r>
            <a:r>
              <a:rPr lang="en-US" altLang="ko-KR" sz="24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4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</a:p>
        </p:txBody>
      </p:sp>
      <p:pic>
        <p:nvPicPr>
          <p:cNvPr id="77" name="image15.png">
            <a:extLst>
              <a:ext uri="{FF2B5EF4-FFF2-40B4-BE49-F238E27FC236}">
                <a16:creationId xmlns:a16="http://schemas.microsoft.com/office/drawing/2014/main" id="{F8D97C3C-5A46-4755-6570-A4E4C54617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187" y="3433660"/>
            <a:ext cx="4086360" cy="34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03804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Group 134"/>
          <p:cNvGraphicFramePr>
            <a:graphicFrameLocks noGrp="1"/>
          </p:cNvGraphicFramePr>
          <p:nvPr/>
        </p:nvGraphicFramePr>
        <p:xfrm>
          <a:off x="10079793" y="1215900"/>
          <a:ext cx="3342054" cy="1436202"/>
        </p:xfrm>
        <a:graphic>
          <a:graphicData uri="http://schemas.openxmlformats.org/drawingml/2006/table">
            <a:tbl>
              <a:tblPr/>
              <a:tblGrid>
                <a:gridCol w="4360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0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893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</a:p>
                  </a:txBody>
                  <a:tcPr marL="28131" marR="28131" marT="24571" marB="24571" anchor="ctr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내용</a:t>
                      </a:r>
                      <a:endParaRPr lang="en-US" altLang="ko-KR" sz="900" b="1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: </a:t>
                      </a: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sodyds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0.2</a:t>
                      </a:r>
                    </a:p>
                    <a:p>
                      <a:endParaRPr lang="en-US" altLang="ko-KR" sz="900" b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2000" marR="72000" marT="46792" marB="46792" horzOverflow="overflow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2295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특이사항</a:t>
                      </a:r>
                    </a:p>
                  </a:txBody>
                  <a:tcPr marL="28131" marR="28131" marT="24571" marB="24571" anchor="ctr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8843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900" b="1" kern="1200" dirty="0">
                        <a:solidFill>
                          <a:srgbClr val="FF000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28131" marR="28131" marT="24571" marB="2457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9" name="직사각형 48"/>
          <p:cNvSpPr/>
          <p:nvPr/>
        </p:nvSpPr>
        <p:spPr bwMode="auto">
          <a:xfrm>
            <a:off x="-1" y="1492993"/>
            <a:ext cx="10077295" cy="1237873"/>
          </a:xfrm>
          <a:prstGeom prst="rect">
            <a:avLst/>
          </a:prstGeom>
          <a:pattFill prst="ltDnDiag">
            <a:fgClr>
              <a:schemeClr val="bg1">
                <a:lumMod val="85000"/>
              </a:schemeClr>
            </a:fgClr>
            <a:bgClr>
              <a:schemeClr val="bg1"/>
            </a:bgClr>
          </a:patt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endParaRPr lang="ko-KR" altLang="ko-KR" sz="1200">
              <a:solidFill>
                <a:srgbClr val="996633"/>
              </a:solidFill>
            </a:endParaRPr>
          </a:p>
        </p:txBody>
      </p:sp>
      <p:sp>
        <p:nvSpPr>
          <p:cNvPr id="108" name="직사각형 107"/>
          <p:cNvSpPr/>
          <p:nvPr/>
        </p:nvSpPr>
        <p:spPr>
          <a:xfrm>
            <a:off x="41591" y="7320698"/>
            <a:ext cx="10077295" cy="203200"/>
          </a:xfrm>
          <a:prstGeom prst="rect">
            <a:avLst/>
          </a:prstGeom>
          <a:solidFill>
            <a:schemeClr val="tx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dirty="0" err="1">
                <a:solidFill>
                  <a:schemeClr val="bg1"/>
                </a:solidFill>
                <a:latin typeface="+mn-ea"/>
              </a:rPr>
              <a:t>다음페이지</a:t>
            </a:r>
            <a:r>
              <a:rPr lang="ko-KR" altLang="en-US" sz="1000" dirty="0">
                <a:solidFill>
                  <a:schemeClr val="bg1"/>
                </a:solidFill>
                <a:latin typeface="+mn-ea"/>
              </a:rPr>
              <a:t> 계속▼</a:t>
            </a:r>
          </a:p>
        </p:txBody>
      </p:sp>
      <p:sp>
        <p:nvSpPr>
          <p:cNvPr id="25" name="Rectangle 750">
            <a:extLst>
              <a:ext uri="{FF2B5EF4-FFF2-40B4-BE49-F238E27FC236}">
                <a16:creationId xmlns:a16="http://schemas.microsoft.com/office/drawing/2014/main" id="{76AC9248-3C9E-A145-AA72-D2BBB5268B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72532" y="935585"/>
            <a:ext cx="3367243" cy="275184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algn="ctr">
            <a:noFill/>
            <a:miter lim="800000"/>
            <a:headEnd/>
            <a:tailEnd/>
          </a:ln>
          <a:effectLst/>
        </p:spPr>
        <p:txBody>
          <a:bodyPr wrap="none" lIns="129616" tIns="64808" rIns="129616" bIns="64808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100" b="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Description</a:t>
            </a:r>
            <a:endParaRPr kumimoji="0" lang="ko-KR" altLang="ko-KR" sz="1100" b="0" kern="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  <p:cxnSp>
        <p:nvCxnSpPr>
          <p:cNvPr id="26" name="직선 연결선 9">
            <a:extLst>
              <a:ext uri="{FF2B5EF4-FFF2-40B4-BE49-F238E27FC236}">
                <a16:creationId xmlns:a16="http://schemas.microsoft.com/office/drawing/2014/main" id="{F159784A-31EC-0F44-AA1C-FEE672A6ADDB}"/>
              </a:ext>
            </a:extLst>
          </p:cNvPr>
          <p:cNvCxnSpPr/>
          <p:nvPr/>
        </p:nvCxnSpPr>
        <p:spPr>
          <a:xfrm>
            <a:off x="10072532" y="1198463"/>
            <a:ext cx="3367243" cy="0"/>
          </a:xfrm>
          <a:prstGeom prst="line">
            <a:avLst/>
          </a:prstGeom>
          <a:noFill/>
          <a:ln w="3175">
            <a:solidFill>
              <a:schemeClr val="tx1">
                <a:lumMod val="95000"/>
                <a:lumOff val="5000"/>
              </a:schemeClr>
            </a:solidFill>
            <a:prstDash val="sysDot"/>
            <a:round/>
            <a:headEnd/>
            <a:tailEnd/>
          </a:ln>
          <a:effectLst/>
        </p:spPr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693299B-BCDD-A241-9DB5-E221698663E9}"/>
              </a:ext>
            </a:extLst>
          </p:cNvPr>
          <p:cNvSpPr/>
          <p:nvPr/>
        </p:nvSpPr>
        <p:spPr>
          <a:xfrm>
            <a:off x="1976" y="1716"/>
            <a:ext cx="13437800" cy="938816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algn="ctr">
            <a:noFill/>
            <a:miter lim="800000"/>
            <a:headEnd/>
            <a:tailEnd/>
          </a:ln>
          <a:effectLst/>
        </p:spPr>
        <p:txBody>
          <a:bodyPr wrap="none" lIns="129616" tIns="64808" rIns="129616" bIns="64808" anchor="ctr"/>
          <a:lstStyle/>
          <a:p>
            <a:pPr lvl="0" algn="ctr" fontAlgn="auto" latinLnBrk="0">
              <a:spcBef>
                <a:spcPts val="0"/>
              </a:spcBef>
              <a:spcAft>
                <a:spcPts val="0"/>
              </a:spcAft>
            </a:pPr>
            <a:endParaRPr kumimoji="0" lang="ko-KR" altLang="en-US" sz="1300" b="0" kern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CFB3AD9E-50C6-4144-994E-BBC17D8F6C47}"/>
              </a:ext>
            </a:extLst>
          </p:cNvPr>
          <p:cNvSpPr/>
          <p:nvPr/>
        </p:nvSpPr>
        <p:spPr>
          <a:xfrm>
            <a:off x="949693" y="157464"/>
            <a:ext cx="2874613" cy="27751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616" tIns="64808" rIns="129616" bIns="64808" rtlCol="0" anchor="ctr"/>
          <a:lstStyle/>
          <a:p>
            <a:pPr algn="ctr"/>
            <a:endParaRPr lang="ko-KR" altLang="en-US"/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D0A0D5B5-A7A9-EC45-80C3-DB92AA2E4D26}"/>
              </a:ext>
            </a:extLst>
          </p:cNvPr>
          <p:cNvSpPr/>
          <p:nvPr/>
        </p:nvSpPr>
        <p:spPr>
          <a:xfrm>
            <a:off x="949688" y="504254"/>
            <a:ext cx="7787912" cy="29803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616" tIns="64808" rIns="129616" bIns="64808" rtlCol="0" anchor="ctr"/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제품소개</a:t>
            </a:r>
          </a:p>
          <a:p>
            <a:pPr algn="ctr"/>
            <a:endParaRPr lang="ko-KR" altLang="en-US" dirty="0"/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0D520F9C-A43E-EB4D-8203-E34E393741A4}"/>
              </a:ext>
            </a:extLst>
          </p:cNvPr>
          <p:cNvSpPr/>
          <p:nvPr/>
        </p:nvSpPr>
        <p:spPr>
          <a:xfrm>
            <a:off x="4849337" y="151131"/>
            <a:ext cx="3888263" cy="296011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616" tIns="64808" rIns="129616" bIns="64808"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B96C48E-831B-2047-BED5-28D5F72C6689}"/>
              </a:ext>
            </a:extLst>
          </p:cNvPr>
          <p:cNvSpPr txBox="1"/>
          <p:nvPr/>
        </p:nvSpPr>
        <p:spPr>
          <a:xfrm>
            <a:off x="-63130" y="212525"/>
            <a:ext cx="1012820" cy="1680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rtl="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1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Verdana" pitchFamily="34" charset="0"/>
              </a:rPr>
              <a:t>화면코드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4124BCF-0792-F94F-AFB9-FDE36E14F42A}"/>
              </a:ext>
            </a:extLst>
          </p:cNvPr>
          <p:cNvSpPr txBox="1"/>
          <p:nvPr/>
        </p:nvSpPr>
        <p:spPr>
          <a:xfrm>
            <a:off x="-63130" y="574505"/>
            <a:ext cx="1012820" cy="1680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rtl="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1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Verdana" pitchFamily="34" charset="0"/>
              </a:rPr>
              <a:t>화면 경로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2364BA8-7185-D14F-9DEF-47E1BE85E940}"/>
              </a:ext>
            </a:extLst>
          </p:cNvPr>
          <p:cNvSpPr txBox="1"/>
          <p:nvPr/>
        </p:nvSpPr>
        <p:spPr>
          <a:xfrm>
            <a:off x="3824305" y="207919"/>
            <a:ext cx="1012820" cy="1680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rtl="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1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Verdana" pitchFamily="34" charset="0"/>
              </a:rPr>
              <a:t>페이지 명</a:t>
            </a:r>
          </a:p>
        </p:txBody>
      </p:sp>
      <p:sp>
        <p:nvSpPr>
          <p:cNvPr id="35" name="모서리가 둥근 직사각형 34">
            <a:extLst>
              <a:ext uri="{FF2B5EF4-FFF2-40B4-BE49-F238E27FC236}">
                <a16:creationId xmlns:a16="http://schemas.microsoft.com/office/drawing/2014/main" id="{73B9760F-FB58-8042-B354-72F448CC78FD}"/>
              </a:ext>
            </a:extLst>
          </p:cNvPr>
          <p:cNvSpPr/>
          <p:nvPr/>
        </p:nvSpPr>
        <p:spPr>
          <a:xfrm>
            <a:off x="9552821" y="160569"/>
            <a:ext cx="1362640" cy="27751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616" tIns="64808" rIns="129616" bIns="64808"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271201F-05BC-3B46-B7D0-55701B4AEE36}"/>
              </a:ext>
            </a:extLst>
          </p:cNvPr>
          <p:cNvSpPr txBox="1"/>
          <p:nvPr/>
        </p:nvSpPr>
        <p:spPr>
          <a:xfrm>
            <a:off x="8527787" y="217356"/>
            <a:ext cx="1012820" cy="1680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rtl="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1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Verdana" pitchFamily="34" charset="0"/>
              </a:rPr>
              <a:t>작성자</a:t>
            </a:r>
          </a:p>
        </p:txBody>
      </p:sp>
      <p:sp>
        <p:nvSpPr>
          <p:cNvPr id="37" name="모서리가 둥근 직사각형 36">
            <a:extLst>
              <a:ext uri="{FF2B5EF4-FFF2-40B4-BE49-F238E27FC236}">
                <a16:creationId xmlns:a16="http://schemas.microsoft.com/office/drawing/2014/main" id="{22395640-DAF6-584F-8F1E-B81DAB747A63}"/>
              </a:ext>
            </a:extLst>
          </p:cNvPr>
          <p:cNvSpPr/>
          <p:nvPr/>
        </p:nvSpPr>
        <p:spPr>
          <a:xfrm>
            <a:off x="11917826" y="162622"/>
            <a:ext cx="1362640" cy="27751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616" tIns="64808" rIns="129616" bIns="64808"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DE5321C-4355-C147-A30D-37C1437EC817}"/>
              </a:ext>
            </a:extLst>
          </p:cNvPr>
          <p:cNvSpPr txBox="1"/>
          <p:nvPr/>
        </p:nvSpPr>
        <p:spPr>
          <a:xfrm>
            <a:off x="10892793" y="219409"/>
            <a:ext cx="1012820" cy="1680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rtl="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1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Verdana" pitchFamily="34" charset="0"/>
              </a:rPr>
              <a:t>작성일</a:t>
            </a:r>
          </a:p>
        </p:txBody>
      </p:sp>
      <p:sp>
        <p:nvSpPr>
          <p:cNvPr id="39" name="모서리가 둥근 직사각형 38">
            <a:extLst>
              <a:ext uri="{FF2B5EF4-FFF2-40B4-BE49-F238E27FC236}">
                <a16:creationId xmlns:a16="http://schemas.microsoft.com/office/drawing/2014/main" id="{B6D052B9-9E99-1043-B2AC-5941CDC9C66A}"/>
              </a:ext>
            </a:extLst>
          </p:cNvPr>
          <p:cNvSpPr/>
          <p:nvPr/>
        </p:nvSpPr>
        <p:spPr>
          <a:xfrm>
            <a:off x="9555435" y="524770"/>
            <a:ext cx="1362640" cy="27751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616" tIns="64808" rIns="129616" bIns="64808"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CCE9C47-932D-BD4C-8FA6-8CB74F1745E6}"/>
              </a:ext>
            </a:extLst>
          </p:cNvPr>
          <p:cNvSpPr txBox="1"/>
          <p:nvPr/>
        </p:nvSpPr>
        <p:spPr>
          <a:xfrm>
            <a:off x="8530402" y="581557"/>
            <a:ext cx="1012820" cy="1680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rtl="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1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Verdana" pitchFamily="34" charset="0"/>
              </a:rPr>
              <a:t>버전</a:t>
            </a:r>
          </a:p>
        </p:txBody>
      </p: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0B4B3F21-3893-FD4F-B50F-534049867C88}"/>
              </a:ext>
            </a:extLst>
          </p:cNvPr>
          <p:cNvSpPr/>
          <p:nvPr/>
        </p:nvSpPr>
        <p:spPr>
          <a:xfrm>
            <a:off x="11918683" y="528653"/>
            <a:ext cx="1362640" cy="27751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616" tIns="64808" rIns="129616" bIns="64808"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478C47E-617B-B949-8E22-719BE7D25422}"/>
              </a:ext>
            </a:extLst>
          </p:cNvPr>
          <p:cNvSpPr txBox="1"/>
          <p:nvPr/>
        </p:nvSpPr>
        <p:spPr>
          <a:xfrm>
            <a:off x="10893649" y="585441"/>
            <a:ext cx="1012820" cy="1680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rtl="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1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Verdana" pitchFamily="34" charset="0"/>
              </a:rPr>
              <a:t>P.NO</a:t>
            </a:r>
            <a:endParaRPr kumimoji="1" lang="ko-KR" altLang="en-US" sz="1100" b="1" kern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  <a:cs typeface="Verdana" pitchFamily="34" charset="0"/>
            </a:endParaRPr>
          </a:p>
        </p:txBody>
      </p:sp>
      <p:cxnSp>
        <p:nvCxnSpPr>
          <p:cNvPr id="44" name="직선 연결선 26">
            <a:extLst>
              <a:ext uri="{FF2B5EF4-FFF2-40B4-BE49-F238E27FC236}">
                <a16:creationId xmlns:a16="http://schemas.microsoft.com/office/drawing/2014/main" id="{96FBDF73-A5FD-4A4C-891B-06312F134183}"/>
              </a:ext>
            </a:extLst>
          </p:cNvPr>
          <p:cNvCxnSpPr/>
          <p:nvPr/>
        </p:nvCxnSpPr>
        <p:spPr>
          <a:xfrm>
            <a:off x="0" y="938816"/>
            <a:ext cx="13439775" cy="1716"/>
          </a:xfrm>
          <a:prstGeom prst="line">
            <a:avLst/>
          </a:prstGeom>
          <a:noFill/>
          <a:ln w="3175">
            <a:solidFill>
              <a:schemeClr val="bg1">
                <a:lumMod val="75000"/>
              </a:schemeClr>
            </a:solidFill>
            <a:prstDash val="solid"/>
            <a:round/>
            <a:headEnd/>
            <a:tailEnd/>
          </a:ln>
          <a:effectLst/>
        </p:spPr>
      </p:cxnSp>
      <p:sp>
        <p:nvSpPr>
          <p:cNvPr id="45" name="Text Box 8">
            <a:extLst>
              <a:ext uri="{FF2B5EF4-FFF2-40B4-BE49-F238E27FC236}">
                <a16:creationId xmlns:a16="http://schemas.microsoft.com/office/drawing/2014/main" id="{9F1C61DA-9264-6243-8E9F-3618E428A0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30896" y="530960"/>
            <a:ext cx="1350427" cy="275211"/>
          </a:xfrm>
          <a:prstGeom prst="rect">
            <a:avLst/>
          </a:prstGeom>
          <a:noFill/>
          <a:ln w="9525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</p:spPr>
        <p:txBody>
          <a:bodyPr wrap="none" lIns="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fld id="{95C22FB1-9964-4BFB-A0F7-104B1268D904}" type="slidenum">
              <a:rPr kumimoji="0" lang="en-US" altLang="ko-KR" sz="1100" b="1">
                <a:latin typeface="Verdana" pitchFamily="34" charset="0"/>
              </a:rPr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t>26</a:t>
            </a:fld>
            <a:endParaRPr kumimoji="0" lang="en-US" altLang="ko-KR" sz="1100" b="1" dirty="0">
              <a:latin typeface="Verdana" pitchFamily="34" charset="0"/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8E9AA351-D78D-864C-B971-85694C5B4B99}"/>
              </a:ext>
            </a:extLst>
          </p:cNvPr>
          <p:cNvCxnSpPr/>
          <p:nvPr/>
        </p:nvCxnSpPr>
        <p:spPr>
          <a:xfrm>
            <a:off x="10118886" y="1944176"/>
            <a:ext cx="0" cy="6335792"/>
          </a:xfrm>
          <a:prstGeom prst="straightConnector1">
            <a:avLst/>
          </a:prstGeom>
          <a:noFill/>
          <a:ln w="3175">
            <a:solidFill>
              <a:schemeClr val="tx1">
                <a:lumMod val="95000"/>
                <a:lumOff val="5000"/>
              </a:schemeClr>
            </a:solidFill>
            <a:prstDash val="sysDot"/>
            <a:round/>
            <a:headEnd/>
            <a:tailEnd/>
          </a:ln>
          <a:effectLst/>
        </p:spPr>
      </p:cxnSp>
      <p:sp>
        <p:nvSpPr>
          <p:cNvPr id="47" name="제목 1">
            <a:extLst>
              <a:ext uri="{FF2B5EF4-FFF2-40B4-BE49-F238E27FC236}">
                <a16:creationId xmlns:a16="http://schemas.microsoft.com/office/drawing/2014/main" id="{E7A1B631-041C-F24D-9E69-FDC52DBEFB5D}"/>
              </a:ext>
            </a:extLst>
          </p:cNvPr>
          <p:cNvSpPr txBox="1">
            <a:spLocks/>
          </p:cNvSpPr>
          <p:nvPr/>
        </p:nvSpPr>
        <p:spPr>
          <a:xfrm>
            <a:off x="4855139" y="135819"/>
            <a:ext cx="2814638" cy="323850"/>
          </a:xfrm>
          <a:prstGeom prst="rect">
            <a:avLst/>
          </a:prstGeom>
        </p:spPr>
        <p:txBody>
          <a:bodyPr anchor="ctr"/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Why </a:t>
            </a:r>
            <a:r>
              <a:rPr lang="en-US" altLang="ko-KR" sz="1000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SuperDocument</a:t>
            </a: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?</a:t>
            </a:r>
            <a:endParaRPr lang="ko-KR" altLang="en-US" sz="10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51" name="제목 1">
            <a:extLst>
              <a:ext uri="{FF2B5EF4-FFF2-40B4-BE49-F238E27FC236}">
                <a16:creationId xmlns:a16="http://schemas.microsoft.com/office/drawing/2014/main" id="{1B3DB821-9622-DD44-B11C-061B5CFB4FAB}"/>
              </a:ext>
            </a:extLst>
          </p:cNvPr>
          <p:cNvSpPr txBox="1">
            <a:spLocks/>
          </p:cNvSpPr>
          <p:nvPr/>
        </p:nvSpPr>
        <p:spPr>
          <a:xfrm>
            <a:off x="961564" y="489296"/>
            <a:ext cx="7760048" cy="323850"/>
          </a:xfrm>
          <a:prstGeom prst="rect">
            <a:avLst/>
          </a:prstGeom>
        </p:spPr>
        <p:txBody>
          <a:bodyPr anchor="ctr"/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PRODUCT – Why </a:t>
            </a:r>
            <a:r>
              <a:rPr lang="en-US" altLang="ko-KR" sz="1000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SuperDocument</a:t>
            </a:r>
            <a:endParaRPr lang="ko-KR" altLang="en-US" sz="10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823351B-E5AD-2BE4-BD9D-9704E4ED9622}"/>
              </a:ext>
            </a:extLst>
          </p:cNvPr>
          <p:cNvSpPr txBox="1"/>
          <p:nvPr/>
        </p:nvSpPr>
        <p:spPr>
          <a:xfrm>
            <a:off x="715359" y="1944171"/>
            <a:ext cx="9008785" cy="384097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>
              <a:defRPr sz="1200">
                <a:solidFill>
                  <a:srgbClr val="996633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lvl="0" algn="ctr"/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Why </a:t>
            </a:r>
            <a:r>
              <a:rPr lang="en-US" altLang="ko-KR" sz="20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SuperDocument</a:t>
            </a:r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?</a:t>
            </a:r>
          </a:p>
        </p:txBody>
      </p:sp>
      <p:grpSp>
        <p:nvGrpSpPr>
          <p:cNvPr id="5" name="그룹 4"/>
          <p:cNvGrpSpPr/>
          <p:nvPr/>
        </p:nvGrpSpPr>
        <p:grpSpPr>
          <a:xfrm>
            <a:off x="5527348" y="3746300"/>
            <a:ext cx="4405477" cy="3304161"/>
            <a:chOff x="5713463" y="3910796"/>
            <a:chExt cx="4703068" cy="3304161"/>
          </a:xfrm>
        </p:grpSpPr>
        <p:sp>
          <p:nvSpPr>
            <p:cNvPr id="79" name="직사각형 78"/>
            <p:cNvSpPr/>
            <p:nvPr/>
          </p:nvSpPr>
          <p:spPr>
            <a:xfrm>
              <a:off x="5798806" y="4316813"/>
              <a:ext cx="4617725" cy="2271039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2" name="양쪽 모서리가 둥근 사각형 81">
              <a:extLst>
                <a:ext uri="{FF2B5EF4-FFF2-40B4-BE49-F238E27FC236}">
                  <a16:creationId xmlns:a16="http://schemas.microsoft.com/office/drawing/2014/main" id="{23C0F8E5-EC40-E843-8FC7-4A5CCE59AA41}"/>
                </a:ext>
              </a:extLst>
            </p:cNvPr>
            <p:cNvSpPr/>
            <p:nvPr/>
          </p:nvSpPr>
          <p:spPr>
            <a:xfrm>
              <a:off x="5823247" y="3910796"/>
              <a:ext cx="4588440" cy="371370"/>
            </a:xfrm>
            <a:prstGeom prst="round2SameRect">
              <a:avLst>
                <a:gd name="adj1" fmla="val 30272"/>
                <a:gd name="adj2" fmla="val 0"/>
              </a:avLst>
            </a:prstGeom>
            <a:solidFill>
              <a:schemeClr val="accent1">
                <a:lumMod val="7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도입 후</a:t>
              </a:r>
            </a:p>
          </p:txBody>
        </p:sp>
        <p:sp>
          <p:nvSpPr>
            <p:cNvPr id="84" name="모서리가 둥근 직사각형 83">
              <a:extLst>
                <a:ext uri="{FF2B5EF4-FFF2-40B4-BE49-F238E27FC236}">
                  <a16:creationId xmlns:a16="http://schemas.microsoft.com/office/drawing/2014/main" id="{09C350FB-9B8E-B64F-B23A-B2766768B1E9}"/>
                </a:ext>
              </a:extLst>
            </p:cNvPr>
            <p:cNvSpPr/>
            <p:nvPr/>
          </p:nvSpPr>
          <p:spPr>
            <a:xfrm>
              <a:off x="5823247" y="3910797"/>
              <a:ext cx="4588440" cy="3304160"/>
            </a:xfrm>
            <a:prstGeom prst="roundRect">
              <a:avLst>
                <a:gd name="adj" fmla="val 2757"/>
              </a:avLst>
            </a:prstGeom>
            <a:noFill/>
            <a:ln w="381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46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89" name="Picture 20" descr="Desktop free icon"/>
            <p:cNvPicPr>
              <a:picLocks noChangeAspect="1" noChangeArrowheads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60611" y="5033984"/>
              <a:ext cx="905784" cy="7874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0" name="TextBox 89"/>
            <p:cNvSpPr txBox="1"/>
            <p:nvPr/>
          </p:nvSpPr>
          <p:spPr>
            <a:xfrm>
              <a:off x="5713463" y="5849492"/>
              <a:ext cx="1375930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ko-KR" altLang="en-US" sz="1200" b="1" dirty="0">
                  <a:solidFill>
                    <a:prstClr val="black"/>
                  </a:solidFill>
                  <a:latin typeface="맑은 고딕" pitchFamily="50" charset="-127"/>
                </a:rPr>
                <a:t>개인 </a:t>
              </a:r>
              <a:r>
                <a:rPr kumimoji="1" lang="en-US" altLang="ko-KR" sz="1200" b="1" dirty="0">
                  <a:solidFill>
                    <a:prstClr val="black"/>
                  </a:solidFill>
                  <a:latin typeface="맑은 고딕" pitchFamily="50" charset="-127"/>
                </a:rPr>
                <a:t>PC</a:t>
              </a:r>
              <a:endParaRPr kumimoji="1" lang="ko-KR" altLang="en-US" sz="1200" b="1" dirty="0">
                <a:solidFill>
                  <a:prstClr val="black"/>
                </a:solidFill>
                <a:latin typeface="맑은 고딕" pitchFamily="50" charset="-127"/>
              </a:endParaRPr>
            </a:p>
          </p:txBody>
        </p:sp>
        <p:pic>
          <p:nvPicPr>
            <p:cNvPr id="91" name="Picture 24" descr="Document"/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45285" y="5150087"/>
              <a:ext cx="810980" cy="7050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2" name="Picture 10" descr="Server"/>
            <p:cNvPicPr>
              <a:picLocks noChangeAspect="1" noChangeArrowheads="1"/>
            </p:cNvPicPr>
            <p:nvPr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96" r="33583"/>
            <a:stretch/>
          </p:blipFill>
          <p:spPr bwMode="auto">
            <a:xfrm>
              <a:off x="9665287" y="5070944"/>
              <a:ext cx="671959" cy="8131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3" name="Picture 26" descr="Arrow up free icon"/>
            <p:cNvPicPr>
              <a:picLocks noChangeAspect="1" noChangeArrowheads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9011214" y="5332136"/>
              <a:ext cx="601089" cy="5168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4" name="Picture 28" descr="Arrow right free icon"/>
            <p:cNvPicPr>
              <a:picLocks noChangeAspect="1" noChangeArrowheads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7018759" y="5271317"/>
              <a:ext cx="691407" cy="6010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5" name="곱셈 기호 94"/>
            <p:cNvSpPr/>
            <p:nvPr/>
          </p:nvSpPr>
          <p:spPr>
            <a:xfrm>
              <a:off x="7213935" y="5259551"/>
              <a:ext cx="725533" cy="631552"/>
            </a:xfrm>
            <a:prstGeom prst="mathMultiply">
              <a:avLst>
                <a:gd name="adj1" fmla="val 7273"/>
              </a:avLst>
            </a:prstGeom>
            <a:solidFill>
              <a:srgbClr val="FF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4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7726198" y="5919293"/>
              <a:ext cx="1375930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ko-KR" altLang="en-US" sz="1200" b="1" dirty="0">
                  <a:solidFill>
                    <a:prstClr val="black"/>
                  </a:solidFill>
                  <a:latin typeface="맑은 고딕" pitchFamily="50" charset="-127"/>
                </a:rPr>
                <a:t>중요 데이터</a:t>
              </a:r>
            </a:p>
          </p:txBody>
        </p:sp>
        <p:grpSp>
          <p:nvGrpSpPr>
            <p:cNvPr id="98" name="그룹 97"/>
            <p:cNvGrpSpPr/>
            <p:nvPr/>
          </p:nvGrpSpPr>
          <p:grpSpPr>
            <a:xfrm>
              <a:off x="8238889" y="5271537"/>
              <a:ext cx="752751" cy="691074"/>
              <a:chOff x="1776521" y="1868323"/>
              <a:chExt cx="1554296" cy="1547642"/>
            </a:xfrm>
          </p:grpSpPr>
          <p:grpSp>
            <p:nvGrpSpPr>
              <p:cNvPr id="112" name="그룹 111"/>
              <p:cNvGrpSpPr/>
              <p:nvPr/>
            </p:nvGrpSpPr>
            <p:grpSpPr>
              <a:xfrm>
                <a:off x="1776521" y="1868323"/>
                <a:ext cx="1334285" cy="1547642"/>
                <a:chOff x="1776521" y="1868323"/>
                <a:chExt cx="1334285" cy="1547642"/>
              </a:xfrm>
            </p:grpSpPr>
            <p:pic>
              <p:nvPicPr>
                <p:cNvPr id="114" name="Picture 2" descr="이미지"/>
                <p:cNvPicPr>
                  <a:picLocks noChangeAspect="1" noChangeArrowheads="1"/>
                </p:cNvPicPr>
                <p:nvPr/>
              </p:nvPicPr>
              <p:blipFill>
                <a:blip r:embed="rId7" cstate="email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776521" y="2614594"/>
                  <a:ext cx="801369" cy="80137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5" name="Picture 4" descr="동영상 무료 아이콘"/>
                <p:cNvPicPr>
                  <a:picLocks noChangeAspect="1" noChangeArrowheads="1"/>
                </p:cNvPicPr>
                <p:nvPr/>
              </p:nvPicPr>
              <p:blipFill>
                <a:blip r:embed="rId8" cstate="email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183407" y="1868323"/>
                  <a:ext cx="927399" cy="9274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13" name="Picture 8" descr="Paragraph"/>
              <p:cNvPicPr>
                <a:picLocks noChangeAspect="1" noChangeArrowheads="1"/>
              </p:cNvPicPr>
              <p:nvPr/>
            </p:nvPicPr>
            <p:blipFill>
              <a:blip r:embed="rId9" cstate="print">
                <a:lum bright="-29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65915" y="2413310"/>
                <a:ext cx="664902" cy="66490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08D3AAEC-CB89-4E17-A401-1EE21DC04E73}"/>
                </a:ext>
              </a:extLst>
            </p:cNvPr>
            <p:cNvSpPr txBox="1"/>
            <p:nvPr/>
          </p:nvSpPr>
          <p:spPr>
            <a:xfrm>
              <a:off x="6407080" y="4311356"/>
              <a:ext cx="3484381" cy="592503"/>
            </a:xfrm>
            <a:prstGeom prst="round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200" b="1" i="0" u="none" strike="noStrike" kern="0" cap="none" spc="-150" normalizeH="0" baseline="0" noProof="0" dirty="0">
                  <a:ln>
                    <a:solidFill>
                      <a:prstClr val="black">
                        <a:lumMod val="50000"/>
                        <a:lumOff val="50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</a:rPr>
                <a:t>데이터 반출 관련 권한이 있는 </a:t>
              </a:r>
              <a:endParaRPr kumimoji="1" lang="en-US" altLang="ko-KR" sz="1200" b="1" i="0" u="none" strike="noStrike" kern="0" cap="none" spc="-150" normalizeH="0" baseline="0" noProof="0" dirty="0">
                <a:ln>
                  <a:solidFill>
                    <a:prstClr val="black">
                      <a:lumMod val="50000"/>
                      <a:lumOff val="50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</a:endParaRPr>
            </a:p>
            <a:p>
              <a:pPr marL="0" marR="0" lvl="0" indent="0" algn="ctr" defTabSz="914400" eaLnBrk="1" fontAlgn="base" latinLnBrk="0" hangingPunct="1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200" b="1" i="0" u="none" strike="noStrike" kern="0" cap="none" spc="-150" normalizeH="0" baseline="0" noProof="0" dirty="0">
                  <a:ln>
                    <a:solidFill>
                      <a:prstClr val="black">
                        <a:lumMod val="50000"/>
                        <a:lumOff val="50000"/>
                        <a:alpha val="10000"/>
                      </a:prstClr>
                    </a:solidFill>
                  </a:ln>
                  <a:solidFill>
                    <a:srgbClr val="FF0000"/>
                  </a:solidFill>
                  <a:effectLst/>
                  <a:uLnTx/>
                  <a:uFillTx/>
                  <a:latin typeface="맑은 고딕" panose="020B0503020000020004" pitchFamily="50" charset="-127"/>
                </a:rPr>
                <a:t>관리자의 결재 승인으로만</a:t>
              </a:r>
              <a:r>
                <a:rPr kumimoji="1" lang="en-US" altLang="ko-KR" sz="1200" b="1" i="0" u="none" strike="noStrike" kern="0" cap="none" spc="-150" normalizeH="0" baseline="0" noProof="0" dirty="0">
                  <a:ln>
                    <a:solidFill>
                      <a:prstClr val="black">
                        <a:lumMod val="50000"/>
                        <a:lumOff val="50000"/>
                        <a:alpha val="10000"/>
                      </a:prstClr>
                    </a:solidFill>
                  </a:ln>
                  <a:solidFill>
                    <a:srgbClr val="FF0000"/>
                  </a:solidFill>
                  <a:effectLst/>
                  <a:uLnTx/>
                  <a:uFillTx/>
                  <a:latin typeface="맑은 고딕" panose="020B0503020000020004" pitchFamily="50" charset="-127"/>
                </a:rPr>
                <a:t> </a:t>
              </a:r>
              <a:r>
                <a:rPr kumimoji="1" lang="ko-KR" altLang="en-US" sz="1200" b="1" i="0" u="none" strike="noStrike" kern="0" cap="none" spc="-150" normalizeH="0" baseline="0" noProof="0" dirty="0">
                  <a:ln>
                    <a:solidFill>
                      <a:prstClr val="black">
                        <a:lumMod val="50000"/>
                        <a:lumOff val="50000"/>
                        <a:alpha val="10000"/>
                      </a:prstClr>
                    </a:solidFill>
                  </a:ln>
                  <a:solidFill>
                    <a:srgbClr val="FF0000"/>
                  </a:solidFill>
                  <a:effectLst/>
                  <a:uLnTx/>
                  <a:uFillTx/>
                  <a:latin typeface="맑은 고딕" panose="020B0503020000020004" pitchFamily="50" charset="-127"/>
                </a:rPr>
                <a:t>외부 반출이 가능</a:t>
              </a:r>
              <a:r>
                <a:rPr kumimoji="1" lang="en-US" altLang="ko-KR" sz="1200" b="1" i="0" u="none" strike="noStrike" kern="0" cap="none" spc="-150" normalizeH="0" baseline="0" noProof="0" dirty="0">
                  <a:ln>
                    <a:solidFill>
                      <a:prstClr val="black">
                        <a:lumMod val="50000"/>
                        <a:lumOff val="50000"/>
                        <a:alpha val="10000"/>
                      </a:prstClr>
                    </a:solidFill>
                  </a:ln>
                  <a:solidFill>
                    <a:srgbClr val="FF0000"/>
                  </a:solidFill>
                  <a:effectLst/>
                  <a:uLnTx/>
                  <a:uFillTx/>
                  <a:latin typeface="맑은 고딕" panose="020B0503020000020004" pitchFamily="50" charset="-127"/>
                </a:rPr>
                <a:t>!</a:t>
              </a: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222061" y="3736352"/>
            <a:ext cx="4222476" cy="3284625"/>
            <a:chOff x="408121" y="3900848"/>
            <a:chExt cx="4222476" cy="3284625"/>
          </a:xfrm>
        </p:grpSpPr>
        <p:sp>
          <p:nvSpPr>
            <p:cNvPr id="80" name="직사각형 79"/>
            <p:cNvSpPr/>
            <p:nvPr/>
          </p:nvSpPr>
          <p:spPr>
            <a:xfrm>
              <a:off x="415422" y="4285418"/>
              <a:ext cx="4203459" cy="2302434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1" name="양쪽 모서리가 둥근 사각형 80">
              <a:extLst>
                <a:ext uri="{FF2B5EF4-FFF2-40B4-BE49-F238E27FC236}">
                  <a16:creationId xmlns:a16="http://schemas.microsoft.com/office/drawing/2014/main" id="{23C0F8E5-EC40-E843-8FC7-4A5CCE59AA41}"/>
                </a:ext>
              </a:extLst>
            </p:cNvPr>
            <p:cNvSpPr/>
            <p:nvPr/>
          </p:nvSpPr>
          <p:spPr>
            <a:xfrm>
              <a:off x="408121" y="3900848"/>
              <a:ext cx="4222476" cy="373320"/>
            </a:xfrm>
            <a:prstGeom prst="round2SameRect">
              <a:avLst>
                <a:gd name="adj1" fmla="val 35799"/>
                <a:gd name="adj2" fmla="val 0"/>
              </a:avLst>
            </a:prstGeom>
            <a:solidFill>
              <a:schemeClr val="bg2">
                <a:lumMod val="7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600" b="1" kern="0" noProof="0" dirty="0">
                  <a:solidFill>
                    <a:prstClr val="whit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도입 전 </a:t>
              </a:r>
              <a:endParaRPr kumimoji="1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3" name="모서리가 둥근 직사각형 82">
              <a:extLst>
                <a:ext uri="{FF2B5EF4-FFF2-40B4-BE49-F238E27FC236}">
                  <a16:creationId xmlns:a16="http://schemas.microsoft.com/office/drawing/2014/main" id="{09C350FB-9B8E-B64F-B23A-B2766768B1E9}"/>
                </a:ext>
              </a:extLst>
            </p:cNvPr>
            <p:cNvSpPr/>
            <p:nvPr/>
          </p:nvSpPr>
          <p:spPr>
            <a:xfrm>
              <a:off x="408121" y="3900849"/>
              <a:ext cx="4222476" cy="3284624"/>
            </a:xfrm>
            <a:prstGeom prst="roundRect">
              <a:avLst>
                <a:gd name="adj" fmla="val 2757"/>
              </a:avLst>
            </a:prstGeom>
            <a:noFill/>
            <a:ln w="381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463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117" name="Picture 20" descr="Desktop free icon"/>
            <p:cNvPicPr>
              <a:picLocks noChangeAspect="1" noChangeArrowheads="1"/>
            </p:cNvPicPr>
            <p:nvPr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1419" y="5424485"/>
              <a:ext cx="966963" cy="9376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8" name="그림 117"/>
            <p:cNvPicPr>
              <a:picLocks noChangeAspect="1"/>
            </p:cNvPicPr>
            <p:nvPr/>
          </p:nvPicPr>
          <p:blipFill rotWithShape="1">
            <a:blip r:embed="rId11"/>
            <a:srcRect l="52357" t="63230" r="35070" b="19501"/>
            <a:stretch/>
          </p:blipFill>
          <p:spPr>
            <a:xfrm>
              <a:off x="538782" y="4901824"/>
              <a:ext cx="1417691" cy="1056196"/>
            </a:xfrm>
            <a:prstGeom prst="rect">
              <a:avLst/>
            </a:prstGeom>
          </p:spPr>
        </p:pic>
        <p:sp>
          <p:nvSpPr>
            <p:cNvPr id="119" name="순서도: 데이터 118"/>
            <p:cNvSpPr/>
            <p:nvPr/>
          </p:nvSpPr>
          <p:spPr>
            <a:xfrm rot="20389265">
              <a:off x="1744358" y="5414361"/>
              <a:ext cx="1008573" cy="550940"/>
            </a:xfrm>
            <a:prstGeom prst="flowChartInputOutput">
              <a:avLst/>
            </a:prstGeom>
            <a:solidFill>
              <a:sysClr val="window" lastClr="FFFFFF">
                <a:lumMod val="7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08D3AAEC-CB89-4E17-A401-1EE21DC04E73}"/>
                </a:ext>
              </a:extLst>
            </p:cNvPr>
            <p:cNvSpPr txBox="1"/>
            <p:nvPr/>
          </p:nvSpPr>
          <p:spPr>
            <a:xfrm>
              <a:off x="973111" y="4380978"/>
              <a:ext cx="3237054" cy="323139"/>
            </a:xfrm>
            <a:prstGeom prst="round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200" b="1" i="0" u="none" strike="noStrike" kern="0" cap="none" spc="-150" normalizeH="0" baseline="0" noProof="0" dirty="0">
                  <a:ln>
                    <a:solidFill>
                      <a:prstClr val="black">
                        <a:lumMod val="50000"/>
                        <a:lumOff val="50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</a:rPr>
                <a:t>전</a:t>
              </a:r>
              <a:r>
                <a:rPr kumimoji="1" lang="en-US" altLang="ko-KR" sz="1200" b="1" i="0" u="none" strike="noStrike" kern="0" cap="none" spc="-150" normalizeH="0" baseline="0" noProof="0" dirty="0">
                  <a:ln>
                    <a:solidFill>
                      <a:prstClr val="black">
                        <a:lumMod val="50000"/>
                        <a:lumOff val="50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</a:rPr>
                <a:t>/</a:t>
              </a:r>
              <a:r>
                <a:rPr kumimoji="1" lang="ko-KR" altLang="en-US" sz="1200" b="1" i="0" u="none" strike="noStrike" kern="0" cap="none" spc="-150" normalizeH="0" baseline="0" noProof="0" dirty="0">
                  <a:ln>
                    <a:solidFill>
                      <a:prstClr val="black">
                        <a:lumMod val="50000"/>
                        <a:lumOff val="50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</a:rPr>
                <a:t>현직 직원에 의한 </a:t>
              </a:r>
              <a:r>
                <a:rPr kumimoji="1" lang="ko-KR" altLang="en-US" sz="1200" b="1" i="0" u="none" strike="noStrike" kern="0" cap="none" spc="-150" normalizeH="0" baseline="0" noProof="0" dirty="0">
                  <a:ln>
                    <a:solidFill>
                      <a:prstClr val="black">
                        <a:lumMod val="50000"/>
                        <a:lumOff val="50000"/>
                        <a:alpha val="10000"/>
                      </a:prstClr>
                    </a:solidFill>
                  </a:ln>
                  <a:solidFill>
                    <a:srgbClr val="FF0000"/>
                  </a:solidFill>
                  <a:effectLst/>
                  <a:uLnTx/>
                  <a:uFillTx/>
                  <a:latin typeface="맑은 고딕" panose="020B0503020000020004" pitchFamily="50" charset="-127"/>
                </a:rPr>
                <a:t>데이터 유출</a:t>
              </a:r>
            </a:p>
          </p:txBody>
        </p:sp>
        <p:pic>
          <p:nvPicPr>
            <p:cNvPr id="121" name="Picture 24" descr="Document"/>
            <p:cNvPicPr>
              <a:picLocks noChangeAspect="1" noChangeArrowheads="1"/>
            </p:cNvPicPr>
            <p:nvPr/>
          </p:nvPicPr>
          <p:blipFill>
            <a:blip r:embed="rId1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29408" y="5185039"/>
              <a:ext cx="716345" cy="7082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2" name="직사각형 121"/>
            <p:cNvSpPr/>
            <p:nvPr/>
          </p:nvSpPr>
          <p:spPr>
            <a:xfrm rot="20248404">
              <a:off x="2671201" y="5365431"/>
              <a:ext cx="1731626" cy="536966"/>
            </a:xfrm>
            <a:prstGeom prst="rect">
              <a:avLst/>
            </a:prstGeom>
            <a:noFill/>
            <a:ln w="57150" cap="flat" cmpd="sng" algn="ctr">
              <a:solidFill>
                <a:srgbClr val="FF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휴먼둥근헤드라인" panose="02030504000101010101" pitchFamily="18" charset="-127"/>
                  <a:ea typeface="휴먼둥근헤드라인" panose="02030504000101010101" pitchFamily="18" charset="-127"/>
                  <a:cs typeface="+mn-cs"/>
                </a:rPr>
                <a:t>TOP SECRET</a:t>
              </a:r>
              <a:endParaRPr kumimoji="1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+mn-cs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2459997" y="3013040"/>
            <a:ext cx="56370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데이터 유출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유실 걱정 없는 안전한 데이터 보관</a:t>
            </a:r>
          </a:p>
        </p:txBody>
      </p:sp>
      <p:sp>
        <p:nvSpPr>
          <p:cNvPr id="7" name="오른쪽 화살표 6"/>
          <p:cNvSpPr/>
          <p:nvPr/>
        </p:nvSpPr>
        <p:spPr>
          <a:xfrm>
            <a:off x="4625811" y="4941095"/>
            <a:ext cx="807497" cy="461883"/>
          </a:xfrm>
          <a:prstGeom prst="rightArrow">
            <a:avLst/>
          </a:prstGeom>
          <a:solidFill>
            <a:schemeClr val="tx2"/>
          </a:solidFill>
          <a:ln w="34925">
            <a:solidFill>
              <a:schemeClr val="tx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ko-KR" altLang="en-US" sz="9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315330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Group 134"/>
          <p:cNvGraphicFramePr>
            <a:graphicFrameLocks noGrp="1"/>
          </p:cNvGraphicFramePr>
          <p:nvPr/>
        </p:nvGraphicFramePr>
        <p:xfrm>
          <a:off x="10079793" y="1215900"/>
          <a:ext cx="3342054" cy="1436202"/>
        </p:xfrm>
        <a:graphic>
          <a:graphicData uri="http://schemas.openxmlformats.org/drawingml/2006/table">
            <a:tbl>
              <a:tblPr/>
              <a:tblGrid>
                <a:gridCol w="4360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0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893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</a:p>
                  </a:txBody>
                  <a:tcPr marL="28131" marR="28131" marT="24571" marB="24571" anchor="ctr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내용</a:t>
                      </a:r>
                      <a:endParaRPr lang="en-US" altLang="ko-KR" sz="900" b="1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: </a:t>
                      </a: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sodyds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0.2</a:t>
                      </a:r>
                    </a:p>
                    <a:p>
                      <a:endParaRPr lang="en-US" altLang="ko-KR" sz="900" b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2000" marR="72000" marT="46792" marB="46792" horzOverflow="overflow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2295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특이사항</a:t>
                      </a:r>
                    </a:p>
                  </a:txBody>
                  <a:tcPr marL="28131" marR="28131" marT="24571" marB="24571" anchor="ctr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8843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900" b="1" kern="1200" dirty="0">
                        <a:solidFill>
                          <a:srgbClr val="FF000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28131" marR="28131" marT="24571" marB="2457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9" name="직사각형 48"/>
          <p:cNvSpPr/>
          <p:nvPr/>
        </p:nvSpPr>
        <p:spPr bwMode="auto">
          <a:xfrm>
            <a:off x="-1" y="1492993"/>
            <a:ext cx="10077295" cy="1125217"/>
          </a:xfrm>
          <a:prstGeom prst="rect">
            <a:avLst/>
          </a:prstGeom>
          <a:pattFill prst="ltDnDiag">
            <a:fgClr>
              <a:schemeClr val="bg1">
                <a:lumMod val="85000"/>
              </a:schemeClr>
            </a:fgClr>
            <a:bgClr>
              <a:schemeClr val="bg1"/>
            </a:bgClr>
          </a:patt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endParaRPr lang="ko-KR" altLang="ko-KR" sz="1200">
              <a:solidFill>
                <a:srgbClr val="996633"/>
              </a:solidFill>
            </a:endParaRPr>
          </a:p>
        </p:txBody>
      </p:sp>
      <p:sp>
        <p:nvSpPr>
          <p:cNvPr id="25" name="Rectangle 750">
            <a:extLst>
              <a:ext uri="{FF2B5EF4-FFF2-40B4-BE49-F238E27FC236}">
                <a16:creationId xmlns:a16="http://schemas.microsoft.com/office/drawing/2014/main" id="{76AC9248-3C9E-A145-AA72-D2BBB5268B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72532" y="935585"/>
            <a:ext cx="3367243" cy="275184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algn="ctr">
            <a:noFill/>
            <a:miter lim="800000"/>
            <a:headEnd/>
            <a:tailEnd/>
          </a:ln>
          <a:effectLst/>
        </p:spPr>
        <p:txBody>
          <a:bodyPr wrap="none" lIns="129616" tIns="64808" rIns="129616" bIns="64808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100" b="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Description</a:t>
            </a:r>
            <a:endParaRPr kumimoji="0" lang="ko-KR" altLang="ko-KR" sz="1100" b="0" kern="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  <p:cxnSp>
        <p:nvCxnSpPr>
          <p:cNvPr id="26" name="직선 연결선 9">
            <a:extLst>
              <a:ext uri="{FF2B5EF4-FFF2-40B4-BE49-F238E27FC236}">
                <a16:creationId xmlns:a16="http://schemas.microsoft.com/office/drawing/2014/main" id="{F159784A-31EC-0F44-AA1C-FEE672A6ADDB}"/>
              </a:ext>
            </a:extLst>
          </p:cNvPr>
          <p:cNvCxnSpPr/>
          <p:nvPr/>
        </p:nvCxnSpPr>
        <p:spPr>
          <a:xfrm>
            <a:off x="10072532" y="1198463"/>
            <a:ext cx="3367243" cy="0"/>
          </a:xfrm>
          <a:prstGeom prst="line">
            <a:avLst/>
          </a:prstGeom>
          <a:noFill/>
          <a:ln w="3175">
            <a:solidFill>
              <a:schemeClr val="tx1">
                <a:lumMod val="95000"/>
                <a:lumOff val="5000"/>
              </a:schemeClr>
            </a:solidFill>
            <a:prstDash val="sysDot"/>
            <a:round/>
            <a:headEnd/>
            <a:tailEnd/>
          </a:ln>
          <a:effectLst/>
        </p:spPr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693299B-BCDD-A241-9DB5-E221698663E9}"/>
              </a:ext>
            </a:extLst>
          </p:cNvPr>
          <p:cNvSpPr/>
          <p:nvPr/>
        </p:nvSpPr>
        <p:spPr>
          <a:xfrm>
            <a:off x="1976" y="1716"/>
            <a:ext cx="13437800" cy="938816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algn="ctr">
            <a:noFill/>
            <a:miter lim="800000"/>
            <a:headEnd/>
            <a:tailEnd/>
          </a:ln>
          <a:effectLst/>
        </p:spPr>
        <p:txBody>
          <a:bodyPr wrap="none" lIns="129616" tIns="64808" rIns="129616" bIns="64808" anchor="ctr"/>
          <a:lstStyle/>
          <a:p>
            <a:pPr lvl="0" algn="ctr" fontAlgn="auto" latinLnBrk="0">
              <a:spcBef>
                <a:spcPts val="0"/>
              </a:spcBef>
              <a:spcAft>
                <a:spcPts val="0"/>
              </a:spcAft>
            </a:pPr>
            <a:endParaRPr kumimoji="0" lang="ko-KR" altLang="en-US" sz="1300" b="0" kern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CFB3AD9E-50C6-4144-994E-BBC17D8F6C47}"/>
              </a:ext>
            </a:extLst>
          </p:cNvPr>
          <p:cNvSpPr/>
          <p:nvPr/>
        </p:nvSpPr>
        <p:spPr>
          <a:xfrm>
            <a:off x="949693" y="157464"/>
            <a:ext cx="2874613" cy="27751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616" tIns="64808" rIns="129616" bIns="64808" rtlCol="0" anchor="ctr"/>
          <a:lstStyle/>
          <a:p>
            <a:pPr algn="ctr"/>
            <a:endParaRPr lang="ko-KR" altLang="en-US"/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D0A0D5B5-A7A9-EC45-80C3-DB92AA2E4D26}"/>
              </a:ext>
            </a:extLst>
          </p:cNvPr>
          <p:cNvSpPr/>
          <p:nvPr/>
        </p:nvSpPr>
        <p:spPr>
          <a:xfrm>
            <a:off x="949688" y="504254"/>
            <a:ext cx="7787912" cy="29803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616" tIns="64808" rIns="129616" bIns="64808" rtlCol="0" anchor="ctr"/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제품소개</a:t>
            </a:r>
          </a:p>
          <a:p>
            <a:pPr algn="ctr"/>
            <a:endParaRPr lang="ko-KR" altLang="en-US" dirty="0"/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0D520F9C-A43E-EB4D-8203-E34E393741A4}"/>
              </a:ext>
            </a:extLst>
          </p:cNvPr>
          <p:cNvSpPr/>
          <p:nvPr/>
        </p:nvSpPr>
        <p:spPr>
          <a:xfrm>
            <a:off x="4849337" y="151131"/>
            <a:ext cx="3888263" cy="296011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616" tIns="64808" rIns="129616" bIns="64808"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B96C48E-831B-2047-BED5-28D5F72C6689}"/>
              </a:ext>
            </a:extLst>
          </p:cNvPr>
          <p:cNvSpPr txBox="1"/>
          <p:nvPr/>
        </p:nvSpPr>
        <p:spPr>
          <a:xfrm>
            <a:off x="-63130" y="212525"/>
            <a:ext cx="1012820" cy="1680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rtl="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1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Verdana" pitchFamily="34" charset="0"/>
              </a:rPr>
              <a:t>화면코드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4124BCF-0792-F94F-AFB9-FDE36E14F42A}"/>
              </a:ext>
            </a:extLst>
          </p:cNvPr>
          <p:cNvSpPr txBox="1"/>
          <p:nvPr/>
        </p:nvSpPr>
        <p:spPr>
          <a:xfrm>
            <a:off x="-63130" y="574505"/>
            <a:ext cx="1012820" cy="1680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rtl="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1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Verdana" pitchFamily="34" charset="0"/>
              </a:rPr>
              <a:t>화면 경로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2364BA8-7185-D14F-9DEF-47E1BE85E940}"/>
              </a:ext>
            </a:extLst>
          </p:cNvPr>
          <p:cNvSpPr txBox="1"/>
          <p:nvPr/>
        </p:nvSpPr>
        <p:spPr>
          <a:xfrm>
            <a:off x="3824305" y="207919"/>
            <a:ext cx="1012820" cy="1680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rtl="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1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Verdana" pitchFamily="34" charset="0"/>
              </a:rPr>
              <a:t>페이지 명</a:t>
            </a:r>
          </a:p>
        </p:txBody>
      </p:sp>
      <p:sp>
        <p:nvSpPr>
          <p:cNvPr id="35" name="모서리가 둥근 직사각형 34">
            <a:extLst>
              <a:ext uri="{FF2B5EF4-FFF2-40B4-BE49-F238E27FC236}">
                <a16:creationId xmlns:a16="http://schemas.microsoft.com/office/drawing/2014/main" id="{73B9760F-FB58-8042-B354-72F448CC78FD}"/>
              </a:ext>
            </a:extLst>
          </p:cNvPr>
          <p:cNvSpPr/>
          <p:nvPr/>
        </p:nvSpPr>
        <p:spPr>
          <a:xfrm>
            <a:off x="9552821" y="160569"/>
            <a:ext cx="1362640" cy="27751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616" tIns="64808" rIns="129616" bIns="64808"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271201F-05BC-3B46-B7D0-55701B4AEE36}"/>
              </a:ext>
            </a:extLst>
          </p:cNvPr>
          <p:cNvSpPr txBox="1"/>
          <p:nvPr/>
        </p:nvSpPr>
        <p:spPr>
          <a:xfrm>
            <a:off x="8527787" y="217356"/>
            <a:ext cx="1012820" cy="1680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rtl="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1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Verdana" pitchFamily="34" charset="0"/>
              </a:rPr>
              <a:t>작성자</a:t>
            </a:r>
          </a:p>
        </p:txBody>
      </p:sp>
      <p:sp>
        <p:nvSpPr>
          <p:cNvPr id="37" name="모서리가 둥근 직사각형 36">
            <a:extLst>
              <a:ext uri="{FF2B5EF4-FFF2-40B4-BE49-F238E27FC236}">
                <a16:creationId xmlns:a16="http://schemas.microsoft.com/office/drawing/2014/main" id="{22395640-DAF6-584F-8F1E-B81DAB747A63}"/>
              </a:ext>
            </a:extLst>
          </p:cNvPr>
          <p:cNvSpPr/>
          <p:nvPr/>
        </p:nvSpPr>
        <p:spPr>
          <a:xfrm>
            <a:off x="11917826" y="162622"/>
            <a:ext cx="1362640" cy="27751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616" tIns="64808" rIns="129616" bIns="64808"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DE5321C-4355-C147-A30D-37C1437EC817}"/>
              </a:ext>
            </a:extLst>
          </p:cNvPr>
          <p:cNvSpPr txBox="1"/>
          <p:nvPr/>
        </p:nvSpPr>
        <p:spPr>
          <a:xfrm>
            <a:off x="10892793" y="219409"/>
            <a:ext cx="1012820" cy="1680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rtl="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1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Verdana" pitchFamily="34" charset="0"/>
              </a:rPr>
              <a:t>작성일</a:t>
            </a:r>
          </a:p>
        </p:txBody>
      </p:sp>
      <p:sp>
        <p:nvSpPr>
          <p:cNvPr id="39" name="모서리가 둥근 직사각형 38">
            <a:extLst>
              <a:ext uri="{FF2B5EF4-FFF2-40B4-BE49-F238E27FC236}">
                <a16:creationId xmlns:a16="http://schemas.microsoft.com/office/drawing/2014/main" id="{B6D052B9-9E99-1043-B2AC-5941CDC9C66A}"/>
              </a:ext>
            </a:extLst>
          </p:cNvPr>
          <p:cNvSpPr/>
          <p:nvPr/>
        </p:nvSpPr>
        <p:spPr>
          <a:xfrm>
            <a:off x="9555435" y="524770"/>
            <a:ext cx="1362640" cy="27751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616" tIns="64808" rIns="129616" bIns="64808"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CCE9C47-932D-BD4C-8FA6-8CB74F1745E6}"/>
              </a:ext>
            </a:extLst>
          </p:cNvPr>
          <p:cNvSpPr txBox="1"/>
          <p:nvPr/>
        </p:nvSpPr>
        <p:spPr>
          <a:xfrm>
            <a:off x="8530402" y="581557"/>
            <a:ext cx="1012820" cy="1680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rtl="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1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Verdana" pitchFamily="34" charset="0"/>
              </a:rPr>
              <a:t>버전</a:t>
            </a:r>
          </a:p>
        </p:txBody>
      </p: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0B4B3F21-3893-FD4F-B50F-534049867C88}"/>
              </a:ext>
            </a:extLst>
          </p:cNvPr>
          <p:cNvSpPr/>
          <p:nvPr/>
        </p:nvSpPr>
        <p:spPr>
          <a:xfrm>
            <a:off x="11918683" y="528653"/>
            <a:ext cx="1362640" cy="27751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616" tIns="64808" rIns="129616" bIns="64808"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478C47E-617B-B949-8E22-719BE7D25422}"/>
              </a:ext>
            </a:extLst>
          </p:cNvPr>
          <p:cNvSpPr txBox="1"/>
          <p:nvPr/>
        </p:nvSpPr>
        <p:spPr>
          <a:xfrm>
            <a:off x="10893649" y="585441"/>
            <a:ext cx="1012820" cy="1680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rtl="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1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Verdana" pitchFamily="34" charset="0"/>
              </a:rPr>
              <a:t>P.NO</a:t>
            </a:r>
            <a:endParaRPr kumimoji="1" lang="ko-KR" altLang="en-US" sz="1100" b="1" kern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  <a:cs typeface="Verdana" pitchFamily="34" charset="0"/>
            </a:endParaRPr>
          </a:p>
        </p:txBody>
      </p:sp>
      <p:cxnSp>
        <p:nvCxnSpPr>
          <p:cNvPr id="44" name="직선 연결선 26">
            <a:extLst>
              <a:ext uri="{FF2B5EF4-FFF2-40B4-BE49-F238E27FC236}">
                <a16:creationId xmlns:a16="http://schemas.microsoft.com/office/drawing/2014/main" id="{96FBDF73-A5FD-4A4C-891B-06312F134183}"/>
              </a:ext>
            </a:extLst>
          </p:cNvPr>
          <p:cNvCxnSpPr/>
          <p:nvPr/>
        </p:nvCxnSpPr>
        <p:spPr>
          <a:xfrm>
            <a:off x="0" y="938816"/>
            <a:ext cx="13439775" cy="1716"/>
          </a:xfrm>
          <a:prstGeom prst="line">
            <a:avLst/>
          </a:prstGeom>
          <a:noFill/>
          <a:ln w="3175">
            <a:solidFill>
              <a:schemeClr val="bg1">
                <a:lumMod val="75000"/>
              </a:schemeClr>
            </a:solidFill>
            <a:prstDash val="solid"/>
            <a:round/>
            <a:headEnd/>
            <a:tailEnd/>
          </a:ln>
          <a:effectLst/>
        </p:spPr>
      </p:cxnSp>
      <p:sp>
        <p:nvSpPr>
          <p:cNvPr id="45" name="Text Box 8">
            <a:extLst>
              <a:ext uri="{FF2B5EF4-FFF2-40B4-BE49-F238E27FC236}">
                <a16:creationId xmlns:a16="http://schemas.microsoft.com/office/drawing/2014/main" id="{9F1C61DA-9264-6243-8E9F-3618E428A0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30896" y="530960"/>
            <a:ext cx="1350427" cy="275211"/>
          </a:xfrm>
          <a:prstGeom prst="rect">
            <a:avLst/>
          </a:prstGeom>
          <a:noFill/>
          <a:ln w="9525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</p:spPr>
        <p:txBody>
          <a:bodyPr wrap="none" lIns="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fld id="{95C22FB1-9964-4BFB-A0F7-104B1268D904}" type="slidenum">
              <a:rPr kumimoji="0" lang="en-US" altLang="ko-KR" sz="1100" b="1">
                <a:latin typeface="Verdana" pitchFamily="34" charset="0"/>
              </a:rPr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t>27</a:t>
            </a:fld>
            <a:endParaRPr kumimoji="0" lang="en-US" altLang="ko-KR" sz="1100" b="1" dirty="0">
              <a:latin typeface="Verdana" pitchFamily="34" charset="0"/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8E9AA351-D78D-864C-B971-85694C5B4B99}"/>
              </a:ext>
            </a:extLst>
          </p:cNvPr>
          <p:cNvCxnSpPr/>
          <p:nvPr/>
        </p:nvCxnSpPr>
        <p:spPr>
          <a:xfrm>
            <a:off x="10072532" y="935585"/>
            <a:ext cx="0" cy="6335792"/>
          </a:xfrm>
          <a:prstGeom prst="straightConnector1">
            <a:avLst/>
          </a:prstGeom>
          <a:noFill/>
          <a:ln w="3175">
            <a:solidFill>
              <a:schemeClr val="tx1">
                <a:lumMod val="95000"/>
                <a:lumOff val="5000"/>
              </a:schemeClr>
            </a:solidFill>
            <a:prstDash val="sysDot"/>
            <a:round/>
            <a:headEnd/>
            <a:tailEnd/>
          </a:ln>
          <a:effectLst/>
        </p:spPr>
      </p:cxnSp>
      <p:sp>
        <p:nvSpPr>
          <p:cNvPr id="47" name="제목 1">
            <a:extLst>
              <a:ext uri="{FF2B5EF4-FFF2-40B4-BE49-F238E27FC236}">
                <a16:creationId xmlns:a16="http://schemas.microsoft.com/office/drawing/2014/main" id="{E7A1B631-041C-F24D-9E69-FDC52DBEFB5D}"/>
              </a:ext>
            </a:extLst>
          </p:cNvPr>
          <p:cNvSpPr txBox="1">
            <a:spLocks/>
          </p:cNvSpPr>
          <p:nvPr/>
        </p:nvSpPr>
        <p:spPr>
          <a:xfrm>
            <a:off x="4855139" y="135819"/>
            <a:ext cx="2814638" cy="323850"/>
          </a:xfrm>
          <a:prstGeom prst="rect">
            <a:avLst/>
          </a:prstGeom>
        </p:spPr>
        <p:txBody>
          <a:bodyPr anchor="ctr"/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Why </a:t>
            </a:r>
            <a:r>
              <a:rPr lang="en-US" altLang="ko-KR" sz="1000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SuperDocument</a:t>
            </a: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?</a:t>
            </a:r>
            <a:endParaRPr lang="ko-KR" altLang="en-US" sz="10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51" name="제목 1">
            <a:extLst>
              <a:ext uri="{FF2B5EF4-FFF2-40B4-BE49-F238E27FC236}">
                <a16:creationId xmlns:a16="http://schemas.microsoft.com/office/drawing/2014/main" id="{1B3DB821-9622-DD44-B11C-061B5CFB4FAB}"/>
              </a:ext>
            </a:extLst>
          </p:cNvPr>
          <p:cNvSpPr txBox="1">
            <a:spLocks/>
          </p:cNvSpPr>
          <p:nvPr/>
        </p:nvSpPr>
        <p:spPr>
          <a:xfrm>
            <a:off x="961564" y="489296"/>
            <a:ext cx="7760048" cy="323850"/>
          </a:xfrm>
          <a:prstGeom prst="rect">
            <a:avLst/>
          </a:prstGeom>
        </p:spPr>
        <p:txBody>
          <a:bodyPr anchor="ctr"/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PRODUCT – Why </a:t>
            </a:r>
            <a:r>
              <a:rPr lang="en-US" altLang="ko-KR" sz="1000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SuperDocument</a:t>
            </a:r>
            <a:endParaRPr lang="ko-KR" altLang="en-US" sz="10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823351B-E5AD-2BE4-BD9D-9704E4ED9622}"/>
              </a:ext>
            </a:extLst>
          </p:cNvPr>
          <p:cNvSpPr txBox="1"/>
          <p:nvPr/>
        </p:nvSpPr>
        <p:spPr>
          <a:xfrm>
            <a:off x="595523" y="1917594"/>
            <a:ext cx="9008785" cy="384097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>
              <a:defRPr sz="1200">
                <a:solidFill>
                  <a:srgbClr val="996633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lvl="0" algn="ctr"/>
            <a:r>
              <a:rPr lang="en-US" altLang="ko-KR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Why </a:t>
            </a:r>
            <a:r>
              <a:rPr lang="en-US" altLang="ko-KR" sz="16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SuperDocument</a:t>
            </a:r>
            <a:r>
              <a:rPr lang="en-US" altLang="ko-KR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?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980241" y="3037081"/>
            <a:ext cx="43290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컨텐츠 검색 효율성 및 정확도 향상</a:t>
            </a:r>
          </a:p>
        </p:txBody>
      </p:sp>
      <p:sp>
        <p:nvSpPr>
          <p:cNvPr id="107" name="직사각형 106"/>
          <p:cNvSpPr/>
          <p:nvPr/>
        </p:nvSpPr>
        <p:spPr>
          <a:xfrm>
            <a:off x="304132" y="4200279"/>
            <a:ext cx="4246906" cy="2260791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9" name="양쪽 모서리가 둥근 사각형 108">
            <a:extLst>
              <a:ext uri="{FF2B5EF4-FFF2-40B4-BE49-F238E27FC236}">
                <a16:creationId xmlns:a16="http://schemas.microsoft.com/office/drawing/2014/main" id="{23C0F8E5-EC40-E843-8FC7-4A5CCE59AA41}"/>
              </a:ext>
            </a:extLst>
          </p:cNvPr>
          <p:cNvSpPr/>
          <p:nvPr/>
        </p:nvSpPr>
        <p:spPr>
          <a:xfrm>
            <a:off x="304132" y="3808268"/>
            <a:ext cx="4246908" cy="398963"/>
          </a:xfrm>
          <a:prstGeom prst="round2SameRect">
            <a:avLst>
              <a:gd name="adj1" fmla="val 35799"/>
              <a:gd name="adj2" fmla="val 0"/>
            </a:avLst>
          </a:prstGeom>
          <a:solidFill>
            <a:schemeClr val="bg2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600" b="1" kern="0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도입 전</a:t>
            </a:r>
            <a:endParaRPr kumimoji="1" lang="ko-KR" altLang="en-US" sz="16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4" name="구름 123">
            <a:extLst>
              <a:ext uri="{FF2B5EF4-FFF2-40B4-BE49-F238E27FC236}">
                <a16:creationId xmlns:a16="http://schemas.microsoft.com/office/drawing/2014/main" id="{220A25D0-45E9-495C-A52B-8CB65447D506}"/>
              </a:ext>
            </a:extLst>
          </p:cNvPr>
          <p:cNvSpPr/>
          <p:nvPr/>
        </p:nvSpPr>
        <p:spPr>
          <a:xfrm>
            <a:off x="550210" y="5156196"/>
            <a:ext cx="1187388" cy="1285327"/>
          </a:xfrm>
          <a:prstGeom prst="cloud">
            <a:avLst/>
          </a:prstGeom>
          <a:solidFill>
            <a:srgbClr val="5B9BD5">
              <a:lumMod val="20000"/>
              <a:lumOff val="8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t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900" b="1" i="0" u="none" strike="noStrike" kern="0" cap="none" spc="-150" normalizeH="0" baseline="0" noProof="0" dirty="0">
                <a:ln>
                  <a:solidFill>
                    <a:prstClr val="black">
                      <a:lumMod val="50000"/>
                      <a:lumOff val="50000"/>
                      <a:alpha val="10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50" charset="-127"/>
                <a:cs typeface="+mn-cs"/>
              </a:rPr>
              <a:t>파일 제목 </a:t>
            </a:r>
            <a:r>
              <a:rPr kumimoji="1" lang="en-US" altLang="ko-KR" sz="900" b="1" i="0" u="none" strike="noStrike" kern="0" cap="none" spc="-150" normalizeH="0" baseline="0" noProof="0" dirty="0">
                <a:ln>
                  <a:solidFill>
                    <a:prstClr val="black">
                      <a:lumMod val="50000"/>
                      <a:lumOff val="50000"/>
                      <a:alpha val="10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50" charset="-127"/>
                <a:cs typeface="+mn-cs"/>
              </a:rPr>
              <a:t>: ???</a:t>
            </a:r>
            <a:endParaRPr kumimoji="1" lang="ko-KR" altLang="en-US" sz="900" b="1" i="0" u="none" strike="noStrike" kern="0" cap="none" spc="-150" normalizeH="0" baseline="0" noProof="0" dirty="0">
              <a:ln>
                <a:solidFill>
                  <a:prstClr val="black">
                    <a:lumMod val="50000"/>
                    <a:lumOff val="50000"/>
                    <a:alpha val="10000"/>
                  </a:prst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25" name="그림 124">
            <a:extLst>
              <a:ext uri="{FF2B5EF4-FFF2-40B4-BE49-F238E27FC236}">
                <a16:creationId xmlns:a16="http://schemas.microsoft.com/office/drawing/2014/main" id="{9E4207D6-8464-4160-BB43-A347ECB196E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0233" y="5555224"/>
            <a:ext cx="730644" cy="681491"/>
          </a:xfrm>
          <a:prstGeom prst="rect">
            <a:avLst/>
          </a:prstGeom>
          <a:ln>
            <a:noFill/>
          </a:ln>
        </p:spPr>
      </p:pic>
      <p:grpSp>
        <p:nvGrpSpPr>
          <p:cNvPr id="126" name="그룹 125">
            <a:extLst>
              <a:ext uri="{FF2B5EF4-FFF2-40B4-BE49-F238E27FC236}">
                <a16:creationId xmlns:a16="http://schemas.microsoft.com/office/drawing/2014/main" id="{5A6854B8-8257-4AA1-A3FB-2836054065E8}"/>
              </a:ext>
            </a:extLst>
          </p:cNvPr>
          <p:cNvGrpSpPr/>
          <p:nvPr/>
        </p:nvGrpSpPr>
        <p:grpSpPr>
          <a:xfrm>
            <a:off x="338989" y="4268438"/>
            <a:ext cx="4114055" cy="948306"/>
            <a:chOff x="-428709" y="1738155"/>
            <a:chExt cx="5412708" cy="1160928"/>
          </a:xfrm>
        </p:grpSpPr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08D3AAEC-CB89-4E17-A401-1EE21DC04E73}"/>
                </a:ext>
              </a:extLst>
            </p:cNvPr>
            <p:cNvSpPr txBox="1"/>
            <p:nvPr/>
          </p:nvSpPr>
          <p:spPr>
            <a:xfrm>
              <a:off x="-428709" y="1738155"/>
              <a:ext cx="5412708" cy="742610"/>
            </a:xfrm>
            <a:prstGeom prst="round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200" b="1" i="0" u="none" strike="noStrike" kern="0" cap="none" spc="-150" normalizeH="0" baseline="0" noProof="0" dirty="0">
                  <a:ln>
                    <a:solidFill>
                      <a:prstClr val="black">
                        <a:lumMod val="50000"/>
                        <a:lumOff val="50000"/>
                        <a:alpha val="10000"/>
                      </a:prst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맑은 고딕" panose="020B0503020000020004" pitchFamily="50" charset="-127"/>
                </a:rPr>
                <a:t>클라우드에 </a:t>
              </a:r>
              <a:r>
                <a:rPr kumimoji="1" lang="en-US" altLang="ko-KR" sz="1200" b="1" i="0" u="none" strike="noStrike" kern="0" cap="none" spc="-150" normalizeH="0" baseline="0" noProof="0" dirty="0">
                  <a:ln>
                    <a:solidFill>
                      <a:prstClr val="black">
                        <a:lumMod val="50000"/>
                        <a:lumOff val="50000"/>
                        <a:alpha val="10000"/>
                      </a:prst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맑은 고딕" panose="020B0503020000020004" pitchFamily="50" charset="-127"/>
                </a:rPr>
                <a:t>2019</a:t>
              </a:r>
              <a:r>
                <a:rPr kumimoji="1" lang="ko-KR" altLang="en-US" sz="1200" b="1" i="0" u="none" strike="noStrike" kern="0" cap="none" spc="-150" normalizeH="0" baseline="0" noProof="0" dirty="0">
                  <a:ln>
                    <a:solidFill>
                      <a:prstClr val="black">
                        <a:lumMod val="50000"/>
                        <a:lumOff val="50000"/>
                        <a:alpha val="10000"/>
                      </a:prst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맑은 고딕" panose="020B0503020000020004" pitchFamily="50" charset="-127"/>
                </a:rPr>
                <a:t>년 성장률 </a:t>
              </a:r>
              <a:r>
                <a:rPr kumimoji="1" lang="ko-KR" altLang="en-US" sz="1200" b="1" i="0" u="none" strike="noStrike" kern="0" cap="none" spc="-150" normalizeH="0" baseline="0" noProof="0" dirty="0">
                  <a:ln>
                    <a:solidFill>
                      <a:prstClr val="black">
                        <a:lumMod val="50000"/>
                        <a:lumOff val="50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</a:rPr>
                <a:t>그래프가 있는 파일이 </a:t>
              </a:r>
              <a:r>
                <a:rPr kumimoji="1" lang="ko-KR" altLang="en-US" sz="1200" b="1" i="0" u="none" strike="noStrike" kern="0" cap="none" spc="-150" normalizeH="0" baseline="0" noProof="0" dirty="0">
                  <a:ln>
                    <a:solidFill>
                      <a:prstClr val="black">
                        <a:lumMod val="50000"/>
                        <a:lumOff val="50000"/>
                        <a:alpha val="10000"/>
                      </a:prst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맑은 고딕" panose="020B0503020000020004" pitchFamily="50" charset="-127"/>
                </a:rPr>
                <a:t>있었는데</a:t>
              </a:r>
              <a:r>
                <a:rPr kumimoji="1" lang="en-US" altLang="ko-KR" sz="1200" b="1" i="0" u="none" strike="noStrike" kern="0" cap="none" spc="-150" normalizeH="0" baseline="0" noProof="0" dirty="0">
                  <a:ln>
                    <a:solidFill>
                      <a:prstClr val="black">
                        <a:lumMod val="50000"/>
                        <a:lumOff val="50000"/>
                        <a:alpha val="10000"/>
                      </a:prst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맑은 고딕" panose="020B0503020000020004" pitchFamily="50" charset="-127"/>
                </a:rPr>
                <a:t>,</a:t>
              </a:r>
              <a:r>
                <a:rPr kumimoji="1" lang="en-US" altLang="ko-KR" sz="1200" b="1" i="0" u="none" strike="noStrike" kern="0" cap="none" spc="-150" normalizeH="0" noProof="0" dirty="0">
                  <a:ln>
                    <a:solidFill>
                      <a:prstClr val="black">
                        <a:lumMod val="50000"/>
                        <a:lumOff val="50000"/>
                        <a:alpha val="10000"/>
                      </a:prst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맑은 고딕" panose="020B0503020000020004" pitchFamily="50" charset="-127"/>
                </a:rPr>
                <a:t> </a:t>
              </a:r>
              <a:r>
                <a:rPr kumimoji="1" lang="ko-KR" altLang="en-US" sz="1200" b="1" i="0" u="none" strike="noStrike" kern="0" cap="none" spc="-150" normalizeH="0" baseline="0" noProof="0" dirty="0">
                  <a:ln>
                    <a:solidFill>
                      <a:prstClr val="black">
                        <a:lumMod val="50000"/>
                        <a:lumOff val="50000"/>
                        <a:alpha val="10000"/>
                      </a:prst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맑은 고딕" panose="020B0503020000020004" pitchFamily="50" charset="-127"/>
                </a:rPr>
                <a:t>도대체 </a:t>
              </a:r>
              <a:r>
                <a:rPr kumimoji="1" lang="ko-KR" altLang="en-US" sz="1200" b="1" i="0" u="none" strike="noStrike" kern="0" cap="none" spc="-150" normalizeH="0" baseline="0" noProof="0" dirty="0">
                  <a:ln>
                    <a:solidFill>
                      <a:prstClr val="black">
                        <a:lumMod val="50000"/>
                        <a:lumOff val="50000"/>
                        <a:alpha val="10000"/>
                      </a:prstClr>
                    </a:solidFill>
                  </a:ln>
                  <a:solidFill>
                    <a:srgbClr val="FF0000"/>
                  </a:solidFill>
                  <a:effectLst/>
                  <a:uLnTx/>
                  <a:uFillTx/>
                  <a:latin typeface="맑은 고딕" panose="020B0503020000020004" pitchFamily="50" charset="-127"/>
                </a:rPr>
                <a:t>어느 파일에 있는지 내용을 알 수가 없네</a:t>
              </a:r>
              <a:r>
                <a:rPr kumimoji="1" lang="en-US" altLang="ko-KR" sz="1200" b="1" i="0" u="none" strike="noStrike" kern="0" cap="none" spc="-150" normalizeH="0" baseline="0" noProof="0" dirty="0">
                  <a:ln>
                    <a:solidFill>
                      <a:prstClr val="black">
                        <a:lumMod val="50000"/>
                        <a:lumOff val="50000"/>
                        <a:alpha val="10000"/>
                      </a:prstClr>
                    </a:solidFill>
                  </a:ln>
                  <a:solidFill>
                    <a:srgbClr val="FF0000"/>
                  </a:solidFill>
                  <a:effectLst/>
                  <a:uLnTx/>
                  <a:uFillTx/>
                  <a:latin typeface="맑은 고딕" panose="020B0503020000020004" pitchFamily="50" charset="-127"/>
                </a:rPr>
                <a:t>!</a:t>
              </a:r>
              <a:endParaRPr kumimoji="1" lang="ko-KR" altLang="en-US" sz="1200" b="1" i="0" u="none" strike="noStrike" kern="0" cap="none" spc="-150" normalizeH="0" baseline="0" noProof="0" dirty="0">
                <a:ln>
                  <a:solidFill>
                    <a:prstClr val="black">
                      <a:lumMod val="50000"/>
                      <a:lumOff val="50000"/>
                      <a:alpha val="10000"/>
                    </a:prstClr>
                  </a:solidFill>
                </a:ln>
                <a:solidFill>
                  <a:srgbClr val="FF0000"/>
                </a:solidFill>
                <a:effectLst/>
                <a:uLnTx/>
                <a:uFillTx/>
                <a:latin typeface="맑은 고딕" panose="020B0503020000020004" pitchFamily="50" charset="-127"/>
              </a:endParaRPr>
            </a:p>
          </p:txBody>
        </p:sp>
        <p:sp>
          <p:nvSpPr>
            <p:cNvPr id="128" name="이등변 삼각형 127">
              <a:extLst>
                <a:ext uri="{FF2B5EF4-FFF2-40B4-BE49-F238E27FC236}">
                  <a16:creationId xmlns:a16="http://schemas.microsoft.com/office/drawing/2014/main" id="{8E9FB62F-F110-4206-A7C5-0897FA78F5C0}"/>
                </a:ext>
              </a:extLst>
            </p:cNvPr>
            <p:cNvSpPr/>
            <p:nvPr/>
          </p:nvSpPr>
          <p:spPr>
            <a:xfrm rot="10800000">
              <a:off x="2785469" y="2611125"/>
              <a:ext cx="329467" cy="287958"/>
            </a:xfrm>
            <a:prstGeom prst="triangle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9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129" name="그룹 128">
            <a:extLst>
              <a:ext uri="{FF2B5EF4-FFF2-40B4-BE49-F238E27FC236}">
                <a16:creationId xmlns:a16="http://schemas.microsoft.com/office/drawing/2014/main" id="{E69526E1-AE0B-4585-869F-9EE3AC1D8D5E}"/>
              </a:ext>
            </a:extLst>
          </p:cNvPr>
          <p:cNvGrpSpPr/>
          <p:nvPr/>
        </p:nvGrpSpPr>
        <p:grpSpPr>
          <a:xfrm>
            <a:off x="3071841" y="5031978"/>
            <a:ext cx="986134" cy="759230"/>
            <a:chOff x="4387191" y="3468423"/>
            <a:chExt cx="1626120" cy="148751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130" name="그림 129">
              <a:extLst>
                <a:ext uri="{FF2B5EF4-FFF2-40B4-BE49-F238E27FC236}">
                  <a16:creationId xmlns:a16="http://schemas.microsoft.com/office/drawing/2014/main" id="{E898DD1C-6C63-4D8B-BC81-57FE536C6DF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387191" y="3468423"/>
              <a:ext cx="1626120" cy="1008125"/>
            </a:xfrm>
            <a:prstGeom prst="rect">
              <a:avLst/>
            </a:prstGeom>
            <a:ln>
              <a:noFill/>
            </a:ln>
            <a:effectLst/>
          </p:spPr>
        </p:pic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057CB260-C927-40EC-B7F7-44AAD0866F17}"/>
                </a:ext>
              </a:extLst>
            </p:cNvPr>
            <p:cNvSpPr/>
            <p:nvPr/>
          </p:nvSpPr>
          <p:spPr>
            <a:xfrm>
              <a:off x="4387192" y="4476548"/>
              <a:ext cx="1626119" cy="479393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9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32" name="TextBox 131">
            <a:extLst>
              <a:ext uri="{FF2B5EF4-FFF2-40B4-BE49-F238E27FC236}">
                <a16:creationId xmlns:a16="http://schemas.microsoft.com/office/drawing/2014/main" id="{0918582E-8854-40FC-AA15-D9E9165409BC}"/>
              </a:ext>
            </a:extLst>
          </p:cNvPr>
          <p:cNvSpPr txBox="1"/>
          <p:nvPr/>
        </p:nvSpPr>
        <p:spPr>
          <a:xfrm>
            <a:off x="3536289" y="5900520"/>
            <a:ext cx="204961" cy="48840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fontAlgn="base">
              <a:lnSpc>
                <a:spcPts val="1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000" b="1" dirty="0">
                <a:solidFill>
                  <a:prstClr val="black"/>
                </a:solidFill>
                <a:latin typeface="맑은 고딕" pitchFamily="50" charset="-127"/>
              </a:rPr>
              <a:t>.</a:t>
            </a:r>
          </a:p>
          <a:p>
            <a:pPr algn="ctr" fontAlgn="base">
              <a:lnSpc>
                <a:spcPts val="1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000" b="1" dirty="0">
                <a:solidFill>
                  <a:prstClr val="black"/>
                </a:solidFill>
                <a:latin typeface="맑은 고딕" pitchFamily="50" charset="-127"/>
              </a:rPr>
              <a:t>.</a:t>
            </a:r>
          </a:p>
          <a:p>
            <a:pPr algn="ctr" fontAlgn="base">
              <a:lnSpc>
                <a:spcPts val="1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000" b="1" dirty="0">
                <a:solidFill>
                  <a:prstClr val="black"/>
                </a:solidFill>
                <a:latin typeface="맑은 고딕" pitchFamily="50" charset="-127"/>
              </a:rPr>
              <a:t>.</a:t>
            </a:r>
          </a:p>
        </p:txBody>
      </p:sp>
      <p:pic>
        <p:nvPicPr>
          <p:cNvPr id="133" name="그림 132">
            <a:extLst>
              <a:ext uri="{FF2B5EF4-FFF2-40B4-BE49-F238E27FC236}">
                <a16:creationId xmlns:a16="http://schemas.microsoft.com/office/drawing/2014/main" id="{F627449C-4066-4FB0-A4C8-986D2AF8819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351" b="97403" l="0" r="99408">
                        <a14:foregroundMark x1="5917" y1="76364" x2="31953" y2="93506"/>
                        <a14:foregroundMark x1="31953" y1="93506" x2="32544" y2="93506"/>
                        <a14:foregroundMark x1="11538" y1="48052" x2="12722" y2="48571"/>
                        <a14:foregroundMark x1="0" y1="91688" x2="51775" y2="93506"/>
                        <a14:foregroundMark x1="52071" y1="93766" x2="92604" y2="91429"/>
                        <a14:foregroundMark x1="2071" y1="58442" x2="83432" y2="97143"/>
                        <a14:foregroundMark x1="83432" y1="97143" x2="5325" y2="72468"/>
                        <a14:foregroundMark x1="25148" y1="40260" x2="60059" y2="79740"/>
                        <a14:foregroundMark x1="60059" y1="79740" x2="60059" y2="79740"/>
                        <a14:foregroundMark x1="18935" y1="24156" x2="21598" y2="24935"/>
                        <a14:foregroundMark x1="21598" y1="24935" x2="20414" y2="25974"/>
                        <a14:foregroundMark x1="22485" y1="14805" x2="40533" y2="12987"/>
                        <a14:foregroundMark x1="42012" y1="12727" x2="42012" y2="20519"/>
                        <a14:foregroundMark x1="27219" y1="9351" x2="38166" y2="19221"/>
                        <a14:foregroundMark x1="21006" y1="16104" x2="23077" y2="23896"/>
                        <a14:foregroundMark x1="30473" y1="50390" x2="36095" y2="57662"/>
                        <a14:foregroundMark x1="26331" y1="46234" x2="30178" y2="62338"/>
                        <a14:foregroundMark x1="29882" y1="45455" x2="29882" y2="49351"/>
                        <a14:foregroundMark x1="56213" y1="64675" x2="69231" y2="85455"/>
                        <a14:foregroundMark x1="63609" y1="61818" x2="71598" y2="77922"/>
                        <a14:foregroundMark x1="71598" y1="77922" x2="71598" y2="79221"/>
                        <a14:foregroundMark x1="90533" y1="95325" x2="99408" y2="97403"/>
                        <a14:backgroundMark x1="13609" y1="17143" x2="0" y2="34026"/>
                        <a14:backgroundMark x1="12130" y1="18182" x2="0" y2="43377"/>
                        <a14:backgroundMark x1="0" y1="18701" x2="12130" y2="18182"/>
                        <a14:backgroundMark x1="15385" y1="26234" x2="18639" y2="37143"/>
                        <a14:backgroundMark x1="12722" y1="23117" x2="10059" y2="28312"/>
                        <a14:backgroundMark x1="17160" y1="21818" x2="17160" y2="24156"/>
                        <a14:backgroundMark x1="23669" y1="38701" x2="23669" y2="38701"/>
                        <a14:backgroundMark x1="23077" y1="36623" x2="23077" y2="36623"/>
                        <a14:backgroundMark x1="13905" y1="38182" x2="0" y2="53506"/>
                        <a14:backgroundMark x1="22485" y1="35584" x2="24556" y2="37922"/>
                        <a14:backgroundMark x1="24556" y1="38182" x2="24852" y2="40260"/>
                        <a14:backgroundMark x1="20414" y1="16104" x2="20414" y2="16104"/>
                        <a14:backgroundMark x1="10947" y1="36623" x2="14793" y2="35065"/>
                        <a14:backgroundMark x1="5621" y1="40519" x2="0" y2="43636"/>
                        <a14:backgroundMark x1="1775" y1="68571" x2="1183" y2="68571"/>
                        <a14:backgroundMark x1="0" y1="68312" x2="592" y2="771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40774" y="5120577"/>
            <a:ext cx="1064498" cy="1325097"/>
          </a:xfrm>
          <a:prstGeom prst="rect">
            <a:avLst/>
          </a:prstGeom>
          <a:ln>
            <a:noFill/>
          </a:ln>
        </p:spPr>
      </p:pic>
      <p:sp>
        <p:nvSpPr>
          <p:cNvPr id="123" name="모서리가 둥근 직사각형 122">
            <a:extLst>
              <a:ext uri="{FF2B5EF4-FFF2-40B4-BE49-F238E27FC236}">
                <a16:creationId xmlns:a16="http://schemas.microsoft.com/office/drawing/2014/main" id="{09C350FB-9B8E-B64F-B23A-B2766768B1E9}"/>
              </a:ext>
            </a:extLst>
          </p:cNvPr>
          <p:cNvSpPr/>
          <p:nvPr/>
        </p:nvSpPr>
        <p:spPr>
          <a:xfrm>
            <a:off x="5404623" y="3335478"/>
            <a:ext cx="4148198" cy="3467164"/>
          </a:xfrm>
          <a:prstGeom prst="roundRect">
            <a:avLst>
              <a:gd name="adj" fmla="val 2757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46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620200" y="3836105"/>
            <a:ext cx="4148199" cy="2625778"/>
            <a:chOff x="5404622" y="3386847"/>
            <a:chExt cx="4148199" cy="2625778"/>
          </a:xfrm>
        </p:grpSpPr>
        <p:sp>
          <p:nvSpPr>
            <p:cNvPr id="106" name="직사각형 105"/>
            <p:cNvSpPr/>
            <p:nvPr/>
          </p:nvSpPr>
          <p:spPr>
            <a:xfrm>
              <a:off x="5404622" y="3789131"/>
              <a:ext cx="4148198" cy="2208245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10" name="양쪽 모서리가 둥근 사각형 109">
              <a:extLst>
                <a:ext uri="{FF2B5EF4-FFF2-40B4-BE49-F238E27FC236}">
                  <a16:creationId xmlns:a16="http://schemas.microsoft.com/office/drawing/2014/main" id="{23C0F8E5-EC40-E843-8FC7-4A5CCE59AA41}"/>
                </a:ext>
              </a:extLst>
            </p:cNvPr>
            <p:cNvSpPr/>
            <p:nvPr/>
          </p:nvSpPr>
          <p:spPr>
            <a:xfrm>
              <a:off x="5404623" y="3386847"/>
              <a:ext cx="4148198" cy="389690"/>
            </a:xfrm>
            <a:prstGeom prst="round2SameRect">
              <a:avLst>
                <a:gd name="adj1" fmla="val 30272"/>
                <a:gd name="adj2" fmla="val 0"/>
              </a:avLst>
            </a:prstGeom>
            <a:solidFill>
              <a:schemeClr val="accent1">
                <a:lumMod val="7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600" b="1" kern="0" noProof="0" dirty="0">
                  <a:solidFill>
                    <a:prstClr val="whit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도입 후</a:t>
              </a:r>
              <a:endParaRPr kumimoji="1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136" name="Picture 2" descr="Worker"/>
            <p:cNvPicPr>
              <a:picLocks noChangeAspect="1" noChangeArrowheads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8020483" y="4722024"/>
              <a:ext cx="1172224" cy="12870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7" name="그림 136">
              <a:extLst>
                <a:ext uri="{FF2B5EF4-FFF2-40B4-BE49-F238E27FC236}">
                  <a16:creationId xmlns:a16="http://schemas.microsoft.com/office/drawing/2014/main" id="{9E4207D6-8464-4160-BB43-A347ECB196E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976252" y="4904147"/>
              <a:ext cx="994607" cy="927696"/>
            </a:xfrm>
            <a:prstGeom prst="rect">
              <a:avLst/>
            </a:prstGeom>
            <a:ln w="19050">
              <a:noFill/>
            </a:ln>
          </p:spPr>
        </p:pic>
        <p:pic>
          <p:nvPicPr>
            <p:cNvPr id="138" name="Picture 12" descr="Variety"/>
            <p:cNvPicPr>
              <a:picLocks noChangeAspect="1" noChangeArrowheads="1"/>
            </p:cNvPicPr>
            <p:nvPr/>
          </p:nvPicPr>
          <p:blipFill rotWithShape="1">
            <a:blip r:embed="rId7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794" t="433" r="-6201" b="-433"/>
            <a:stretch/>
          </p:blipFill>
          <p:spPr bwMode="auto">
            <a:xfrm>
              <a:off x="6259569" y="4813399"/>
              <a:ext cx="640766" cy="11992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9" name="Picture 10" descr="Server"/>
            <p:cNvPicPr>
              <a:picLocks noChangeAspect="1" noChangeArrowheads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007" r="1597"/>
            <a:stretch/>
          </p:blipFill>
          <p:spPr bwMode="auto">
            <a:xfrm>
              <a:off x="5444265" y="4752432"/>
              <a:ext cx="903158" cy="12196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40" name="그룹 139">
              <a:extLst>
                <a:ext uri="{FF2B5EF4-FFF2-40B4-BE49-F238E27FC236}">
                  <a16:creationId xmlns:a16="http://schemas.microsoft.com/office/drawing/2014/main" id="{5A6854B8-8257-4AA1-A3FB-2836054065E8}"/>
                </a:ext>
              </a:extLst>
            </p:cNvPr>
            <p:cNvGrpSpPr/>
            <p:nvPr/>
          </p:nvGrpSpPr>
          <p:grpSpPr>
            <a:xfrm>
              <a:off x="5928975" y="3839968"/>
              <a:ext cx="3180111" cy="814386"/>
              <a:chOff x="-543829" y="1398135"/>
              <a:chExt cx="5412708" cy="1520918"/>
            </a:xfrm>
          </p:grpSpPr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08D3AAEC-CB89-4E17-A401-1EE21DC04E73}"/>
                  </a:ext>
                </a:extLst>
              </p:cNvPr>
              <p:cNvSpPr txBox="1"/>
              <p:nvPr/>
            </p:nvSpPr>
            <p:spPr>
              <a:xfrm>
                <a:off x="-543829" y="1398135"/>
                <a:ext cx="5412708" cy="950517"/>
              </a:xfrm>
              <a:prstGeom prst="round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ko-KR" altLang="en-US" sz="1200" b="1" i="0" u="none" strike="noStrike" kern="0" cap="none" spc="-150" normalizeH="0" baseline="0" noProof="0" dirty="0">
                    <a:ln>
                      <a:solidFill>
                        <a:prstClr val="black">
                          <a:lumMod val="50000"/>
                          <a:lumOff val="50000"/>
                          <a:alpha val="10000"/>
                        </a:prstClr>
                      </a:solidFill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맑은 고딕" panose="020B0503020000020004" pitchFamily="50" charset="-127"/>
                  </a:rPr>
                  <a:t>굳이 파일을 열어보지 않아도</a:t>
                </a:r>
                <a:endParaRPr kumimoji="1" lang="en-US" altLang="ko-KR" sz="1200" b="1" i="0" u="none" strike="noStrike" kern="0" cap="none" spc="-150" normalizeH="0" baseline="0" noProof="0" dirty="0">
                  <a:ln>
                    <a:solidFill>
                      <a:prstClr val="black">
                        <a:lumMod val="50000"/>
                        <a:lumOff val="50000"/>
                        <a:alpha val="10000"/>
                      </a:prstClr>
                    </a:solidFill>
                  </a:ln>
                  <a:solidFill>
                    <a:srgbClr val="FF0000"/>
                  </a:solidFill>
                  <a:effectLst/>
                  <a:uLnTx/>
                  <a:uFillTx/>
                  <a:latin typeface="맑은 고딕" panose="020B0503020000020004" pitchFamily="50" charset="-127"/>
                </a:endParaRPr>
              </a:p>
              <a:p>
                <a:pPr marL="0" marR="0" lvl="0" indent="0" algn="ctr" defTabSz="914400" eaLnBrk="1" fontAlgn="base" latinLnBrk="0" hangingPunct="1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ko-KR" altLang="en-US" sz="1200" b="1" i="0" u="none" strike="noStrike" kern="0" cap="none" spc="-150" normalizeH="0" baseline="0" noProof="0" dirty="0">
                    <a:ln>
                      <a:solidFill>
                        <a:prstClr val="black">
                          <a:lumMod val="50000"/>
                          <a:lumOff val="50000"/>
                          <a:alpha val="10000"/>
                        </a:prstClr>
                      </a:solidFill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</a:rPr>
                  <a:t>내가 원하는 검색 결과의 데이터를</a:t>
                </a:r>
                <a:r>
                  <a:rPr kumimoji="1" lang="en-US" altLang="ko-KR" sz="1200" b="1" i="0" u="none" strike="noStrike" kern="0" cap="none" spc="-150" normalizeH="0" baseline="0" noProof="0" dirty="0">
                    <a:ln>
                      <a:solidFill>
                        <a:prstClr val="black">
                          <a:lumMod val="50000"/>
                          <a:lumOff val="50000"/>
                          <a:alpha val="10000"/>
                        </a:prstClr>
                      </a:solidFill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</a:rPr>
                  <a:t> </a:t>
                </a:r>
                <a:r>
                  <a:rPr kumimoji="1" lang="ko-KR" altLang="en-US" sz="1200" b="1" i="0" u="none" strike="noStrike" kern="0" cap="none" spc="-150" normalizeH="0" baseline="0" noProof="0" dirty="0">
                    <a:ln>
                      <a:solidFill>
                        <a:prstClr val="black">
                          <a:lumMod val="50000"/>
                          <a:lumOff val="50000"/>
                          <a:alpha val="10000"/>
                        </a:prstClr>
                      </a:solidFill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</a:rPr>
                  <a:t>추출할 수 있군</a:t>
                </a:r>
                <a:r>
                  <a:rPr kumimoji="1" lang="en-US" altLang="ko-KR" sz="1200" b="1" i="0" u="none" strike="noStrike" kern="0" cap="none" spc="-150" normalizeH="0" baseline="0" noProof="0" dirty="0">
                    <a:ln>
                      <a:solidFill>
                        <a:prstClr val="black">
                          <a:lumMod val="50000"/>
                          <a:lumOff val="50000"/>
                          <a:alpha val="10000"/>
                        </a:prstClr>
                      </a:solidFill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</a:rPr>
                  <a:t>!</a:t>
                </a:r>
                <a:endParaRPr kumimoji="1" lang="ko-KR" altLang="en-US" sz="1200" b="1" i="0" u="none" strike="noStrike" kern="0" cap="none" spc="-150" normalizeH="0" baseline="0" noProof="0" dirty="0">
                  <a:ln>
                    <a:solidFill>
                      <a:prstClr val="black">
                        <a:lumMod val="50000"/>
                        <a:lumOff val="50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142" name="이등변 삼각형 141">
                <a:extLst>
                  <a:ext uri="{FF2B5EF4-FFF2-40B4-BE49-F238E27FC236}">
                    <a16:creationId xmlns:a16="http://schemas.microsoft.com/office/drawing/2014/main" id="{8E9FB62F-F110-4206-A7C5-0897FA78F5C0}"/>
                  </a:ext>
                </a:extLst>
              </p:cNvPr>
              <p:cNvSpPr/>
              <p:nvPr/>
            </p:nvSpPr>
            <p:spPr>
              <a:xfrm rot="10800000">
                <a:off x="4469438" y="2439662"/>
                <a:ext cx="361532" cy="479391"/>
              </a:xfrm>
              <a:prstGeom prst="triangle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</p:grpSp>
      <p:sp>
        <p:nvSpPr>
          <p:cNvPr id="143" name="오른쪽 화살표 142"/>
          <p:cNvSpPr/>
          <p:nvPr/>
        </p:nvSpPr>
        <p:spPr>
          <a:xfrm>
            <a:off x="4723648" y="5127893"/>
            <a:ext cx="713180" cy="451025"/>
          </a:xfrm>
          <a:prstGeom prst="rightArrow">
            <a:avLst/>
          </a:prstGeom>
          <a:solidFill>
            <a:schemeClr val="tx2"/>
          </a:solidFill>
          <a:ln w="34925">
            <a:solidFill>
              <a:schemeClr val="tx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ko-KR" altLang="en-US" sz="9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41591" y="7320698"/>
            <a:ext cx="10077295" cy="203200"/>
          </a:xfrm>
          <a:prstGeom prst="rect">
            <a:avLst/>
          </a:prstGeom>
          <a:solidFill>
            <a:schemeClr val="tx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dirty="0" err="1">
                <a:solidFill>
                  <a:schemeClr val="bg1"/>
                </a:solidFill>
                <a:latin typeface="+mn-ea"/>
              </a:rPr>
              <a:t>다음페이지</a:t>
            </a:r>
            <a:r>
              <a:rPr lang="ko-KR" altLang="en-US" sz="1000" dirty="0">
                <a:solidFill>
                  <a:schemeClr val="bg1"/>
                </a:solidFill>
                <a:latin typeface="+mn-ea"/>
              </a:rPr>
              <a:t> 계속▼</a:t>
            </a:r>
          </a:p>
        </p:txBody>
      </p:sp>
    </p:spTree>
    <p:extLst>
      <p:ext uri="{BB962C8B-B14F-4D97-AF65-F5344CB8AC3E}">
        <p14:creationId xmlns:p14="http://schemas.microsoft.com/office/powerpoint/2010/main" val="446430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Group 1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2204708"/>
              </p:ext>
            </p:extLst>
          </p:nvPr>
        </p:nvGraphicFramePr>
        <p:xfrm>
          <a:off x="10079793" y="1215900"/>
          <a:ext cx="3342054" cy="1299042"/>
        </p:xfrm>
        <a:graphic>
          <a:graphicData uri="http://schemas.openxmlformats.org/drawingml/2006/table">
            <a:tbl>
              <a:tblPr/>
              <a:tblGrid>
                <a:gridCol w="4360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0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893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</a:p>
                  </a:txBody>
                  <a:tcPr marL="28131" marR="28131" marT="24571" marB="24571" anchor="ctr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도입 안내</a:t>
                      </a:r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-</a:t>
                      </a:r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도입 문의 페이지로 연동</a:t>
                      </a:r>
                      <a:endParaRPr lang="en-US" altLang="ko-KR" sz="900" b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endParaRPr lang="en-US" altLang="ko-KR" sz="900" b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2000" marR="72000" marT="46792" marB="46792" horzOverflow="overflow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2295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특이사항</a:t>
                      </a:r>
                    </a:p>
                  </a:txBody>
                  <a:tcPr marL="28131" marR="28131" marT="24571" marB="24571" anchor="ctr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8843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900" b="1" kern="1200" dirty="0">
                        <a:solidFill>
                          <a:srgbClr val="FF000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28131" marR="28131" marT="24571" marB="2457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9" name="직사각형 48"/>
          <p:cNvSpPr/>
          <p:nvPr/>
        </p:nvSpPr>
        <p:spPr bwMode="auto">
          <a:xfrm>
            <a:off x="-1" y="1492993"/>
            <a:ext cx="10077295" cy="1145458"/>
          </a:xfrm>
          <a:prstGeom prst="rect">
            <a:avLst/>
          </a:prstGeom>
          <a:pattFill prst="ltDnDiag">
            <a:fgClr>
              <a:schemeClr val="bg1">
                <a:lumMod val="85000"/>
              </a:schemeClr>
            </a:fgClr>
            <a:bgClr>
              <a:schemeClr val="bg1"/>
            </a:bgClr>
          </a:patt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endParaRPr lang="ko-KR" altLang="ko-KR" sz="1200">
              <a:solidFill>
                <a:srgbClr val="996633"/>
              </a:solidFill>
            </a:endParaRPr>
          </a:p>
        </p:txBody>
      </p:sp>
      <p:sp>
        <p:nvSpPr>
          <p:cNvPr id="25" name="Rectangle 750">
            <a:extLst>
              <a:ext uri="{FF2B5EF4-FFF2-40B4-BE49-F238E27FC236}">
                <a16:creationId xmlns:a16="http://schemas.microsoft.com/office/drawing/2014/main" id="{76AC9248-3C9E-A145-AA72-D2BBB5268B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72532" y="935585"/>
            <a:ext cx="3367243" cy="275184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algn="ctr">
            <a:noFill/>
            <a:miter lim="800000"/>
            <a:headEnd/>
            <a:tailEnd/>
          </a:ln>
          <a:effectLst/>
        </p:spPr>
        <p:txBody>
          <a:bodyPr wrap="none" lIns="129616" tIns="64808" rIns="129616" bIns="64808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100" b="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Description</a:t>
            </a:r>
            <a:endParaRPr kumimoji="0" lang="ko-KR" altLang="ko-KR" sz="1100" b="0" kern="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  <p:cxnSp>
        <p:nvCxnSpPr>
          <p:cNvPr id="26" name="직선 연결선 9">
            <a:extLst>
              <a:ext uri="{FF2B5EF4-FFF2-40B4-BE49-F238E27FC236}">
                <a16:creationId xmlns:a16="http://schemas.microsoft.com/office/drawing/2014/main" id="{F159784A-31EC-0F44-AA1C-FEE672A6ADDB}"/>
              </a:ext>
            </a:extLst>
          </p:cNvPr>
          <p:cNvCxnSpPr/>
          <p:nvPr/>
        </p:nvCxnSpPr>
        <p:spPr>
          <a:xfrm>
            <a:off x="10072532" y="1198463"/>
            <a:ext cx="3367243" cy="0"/>
          </a:xfrm>
          <a:prstGeom prst="line">
            <a:avLst/>
          </a:prstGeom>
          <a:noFill/>
          <a:ln w="3175">
            <a:solidFill>
              <a:schemeClr val="tx1">
                <a:lumMod val="95000"/>
                <a:lumOff val="5000"/>
              </a:schemeClr>
            </a:solidFill>
            <a:prstDash val="sysDot"/>
            <a:round/>
            <a:headEnd/>
            <a:tailEnd/>
          </a:ln>
          <a:effectLst/>
        </p:spPr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693299B-BCDD-A241-9DB5-E221698663E9}"/>
              </a:ext>
            </a:extLst>
          </p:cNvPr>
          <p:cNvSpPr/>
          <p:nvPr/>
        </p:nvSpPr>
        <p:spPr>
          <a:xfrm>
            <a:off x="1976" y="1716"/>
            <a:ext cx="13437800" cy="938816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algn="ctr">
            <a:noFill/>
            <a:miter lim="800000"/>
            <a:headEnd/>
            <a:tailEnd/>
          </a:ln>
          <a:effectLst/>
        </p:spPr>
        <p:txBody>
          <a:bodyPr wrap="none" lIns="129616" tIns="64808" rIns="129616" bIns="64808" anchor="ctr"/>
          <a:lstStyle/>
          <a:p>
            <a:pPr lvl="0" algn="ctr" fontAlgn="auto" latinLnBrk="0">
              <a:spcBef>
                <a:spcPts val="0"/>
              </a:spcBef>
              <a:spcAft>
                <a:spcPts val="0"/>
              </a:spcAft>
            </a:pPr>
            <a:endParaRPr kumimoji="0" lang="ko-KR" altLang="en-US" sz="1300" b="0" kern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CFB3AD9E-50C6-4144-994E-BBC17D8F6C47}"/>
              </a:ext>
            </a:extLst>
          </p:cNvPr>
          <p:cNvSpPr/>
          <p:nvPr/>
        </p:nvSpPr>
        <p:spPr>
          <a:xfrm>
            <a:off x="949693" y="157464"/>
            <a:ext cx="2874613" cy="27751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616" tIns="64808" rIns="129616" bIns="64808" rtlCol="0" anchor="ctr"/>
          <a:lstStyle/>
          <a:p>
            <a:pPr algn="ctr"/>
            <a:endParaRPr lang="ko-KR" altLang="en-US"/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D0A0D5B5-A7A9-EC45-80C3-DB92AA2E4D26}"/>
              </a:ext>
            </a:extLst>
          </p:cNvPr>
          <p:cNvSpPr/>
          <p:nvPr/>
        </p:nvSpPr>
        <p:spPr>
          <a:xfrm>
            <a:off x="949688" y="504254"/>
            <a:ext cx="7787912" cy="29803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616" tIns="64808" rIns="129616" bIns="64808" rtlCol="0" anchor="ctr"/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제품소개</a:t>
            </a:r>
          </a:p>
          <a:p>
            <a:pPr algn="ctr"/>
            <a:endParaRPr lang="ko-KR" altLang="en-US" dirty="0"/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0D520F9C-A43E-EB4D-8203-E34E393741A4}"/>
              </a:ext>
            </a:extLst>
          </p:cNvPr>
          <p:cNvSpPr/>
          <p:nvPr/>
        </p:nvSpPr>
        <p:spPr>
          <a:xfrm>
            <a:off x="4849337" y="151131"/>
            <a:ext cx="3888263" cy="296011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616" tIns="64808" rIns="129616" bIns="64808"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B96C48E-831B-2047-BED5-28D5F72C6689}"/>
              </a:ext>
            </a:extLst>
          </p:cNvPr>
          <p:cNvSpPr txBox="1"/>
          <p:nvPr/>
        </p:nvSpPr>
        <p:spPr>
          <a:xfrm>
            <a:off x="-63130" y="212525"/>
            <a:ext cx="1012820" cy="1680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rtl="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1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Verdana" pitchFamily="34" charset="0"/>
              </a:rPr>
              <a:t>화면코드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4124BCF-0792-F94F-AFB9-FDE36E14F42A}"/>
              </a:ext>
            </a:extLst>
          </p:cNvPr>
          <p:cNvSpPr txBox="1"/>
          <p:nvPr/>
        </p:nvSpPr>
        <p:spPr>
          <a:xfrm>
            <a:off x="-63130" y="574505"/>
            <a:ext cx="1012820" cy="1680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rtl="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1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Verdana" pitchFamily="34" charset="0"/>
              </a:rPr>
              <a:t>화면 경로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2364BA8-7185-D14F-9DEF-47E1BE85E940}"/>
              </a:ext>
            </a:extLst>
          </p:cNvPr>
          <p:cNvSpPr txBox="1"/>
          <p:nvPr/>
        </p:nvSpPr>
        <p:spPr>
          <a:xfrm>
            <a:off x="3824305" y="207919"/>
            <a:ext cx="1012820" cy="1680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rtl="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1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Verdana" pitchFamily="34" charset="0"/>
              </a:rPr>
              <a:t>페이지 명</a:t>
            </a:r>
          </a:p>
        </p:txBody>
      </p:sp>
      <p:sp>
        <p:nvSpPr>
          <p:cNvPr id="35" name="모서리가 둥근 직사각형 34">
            <a:extLst>
              <a:ext uri="{FF2B5EF4-FFF2-40B4-BE49-F238E27FC236}">
                <a16:creationId xmlns:a16="http://schemas.microsoft.com/office/drawing/2014/main" id="{73B9760F-FB58-8042-B354-72F448CC78FD}"/>
              </a:ext>
            </a:extLst>
          </p:cNvPr>
          <p:cNvSpPr/>
          <p:nvPr/>
        </p:nvSpPr>
        <p:spPr>
          <a:xfrm>
            <a:off x="9552821" y="160569"/>
            <a:ext cx="1362640" cy="27751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616" tIns="64808" rIns="129616" bIns="64808"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271201F-05BC-3B46-B7D0-55701B4AEE36}"/>
              </a:ext>
            </a:extLst>
          </p:cNvPr>
          <p:cNvSpPr txBox="1"/>
          <p:nvPr/>
        </p:nvSpPr>
        <p:spPr>
          <a:xfrm>
            <a:off x="8527787" y="217356"/>
            <a:ext cx="1012820" cy="1680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rtl="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1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Verdana" pitchFamily="34" charset="0"/>
              </a:rPr>
              <a:t>작성자</a:t>
            </a:r>
          </a:p>
        </p:txBody>
      </p:sp>
      <p:sp>
        <p:nvSpPr>
          <p:cNvPr id="37" name="모서리가 둥근 직사각형 36">
            <a:extLst>
              <a:ext uri="{FF2B5EF4-FFF2-40B4-BE49-F238E27FC236}">
                <a16:creationId xmlns:a16="http://schemas.microsoft.com/office/drawing/2014/main" id="{22395640-DAF6-584F-8F1E-B81DAB747A63}"/>
              </a:ext>
            </a:extLst>
          </p:cNvPr>
          <p:cNvSpPr/>
          <p:nvPr/>
        </p:nvSpPr>
        <p:spPr>
          <a:xfrm>
            <a:off x="11917826" y="162622"/>
            <a:ext cx="1362640" cy="27751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616" tIns="64808" rIns="129616" bIns="64808"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DE5321C-4355-C147-A30D-37C1437EC817}"/>
              </a:ext>
            </a:extLst>
          </p:cNvPr>
          <p:cNvSpPr txBox="1"/>
          <p:nvPr/>
        </p:nvSpPr>
        <p:spPr>
          <a:xfrm>
            <a:off x="10892793" y="219409"/>
            <a:ext cx="1012820" cy="1680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rtl="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1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Verdana" pitchFamily="34" charset="0"/>
              </a:rPr>
              <a:t>작성일</a:t>
            </a:r>
          </a:p>
        </p:txBody>
      </p:sp>
      <p:sp>
        <p:nvSpPr>
          <p:cNvPr id="39" name="모서리가 둥근 직사각형 38">
            <a:extLst>
              <a:ext uri="{FF2B5EF4-FFF2-40B4-BE49-F238E27FC236}">
                <a16:creationId xmlns:a16="http://schemas.microsoft.com/office/drawing/2014/main" id="{B6D052B9-9E99-1043-B2AC-5941CDC9C66A}"/>
              </a:ext>
            </a:extLst>
          </p:cNvPr>
          <p:cNvSpPr/>
          <p:nvPr/>
        </p:nvSpPr>
        <p:spPr>
          <a:xfrm>
            <a:off x="9555435" y="524770"/>
            <a:ext cx="1362640" cy="27751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616" tIns="64808" rIns="129616" bIns="64808"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CCE9C47-932D-BD4C-8FA6-8CB74F1745E6}"/>
              </a:ext>
            </a:extLst>
          </p:cNvPr>
          <p:cNvSpPr txBox="1"/>
          <p:nvPr/>
        </p:nvSpPr>
        <p:spPr>
          <a:xfrm>
            <a:off x="8530402" y="581557"/>
            <a:ext cx="1012820" cy="1680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rtl="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1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Verdana" pitchFamily="34" charset="0"/>
              </a:rPr>
              <a:t>버전</a:t>
            </a:r>
          </a:p>
        </p:txBody>
      </p: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0B4B3F21-3893-FD4F-B50F-534049867C88}"/>
              </a:ext>
            </a:extLst>
          </p:cNvPr>
          <p:cNvSpPr/>
          <p:nvPr/>
        </p:nvSpPr>
        <p:spPr>
          <a:xfrm>
            <a:off x="11918683" y="528653"/>
            <a:ext cx="1362640" cy="27751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616" tIns="64808" rIns="129616" bIns="64808"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478C47E-617B-B949-8E22-719BE7D25422}"/>
              </a:ext>
            </a:extLst>
          </p:cNvPr>
          <p:cNvSpPr txBox="1"/>
          <p:nvPr/>
        </p:nvSpPr>
        <p:spPr>
          <a:xfrm>
            <a:off x="10893649" y="585441"/>
            <a:ext cx="1012820" cy="1680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rtl="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1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Verdana" pitchFamily="34" charset="0"/>
              </a:rPr>
              <a:t>P.NO</a:t>
            </a:r>
            <a:endParaRPr kumimoji="1" lang="ko-KR" altLang="en-US" sz="1100" b="1" kern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  <a:cs typeface="Verdana" pitchFamily="34" charset="0"/>
            </a:endParaRPr>
          </a:p>
        </p:txBody>
      </p:sp>
      <p:cxnSp>
        <p:nvCxnSpPr>
          <p:cNvPr id="44" name="직선 연결선 26">
            <a:extLst>
              <a:ext uri="{FF2B5EF4-FFF2-40B4-BE49-F238E27FC236}">
                <a16:creationId xmlns:a16="http://schemas.microsoft.com/office/drawing/2014/main" id="{96FBDF73-A5FD-4A4C-891B-06312F134183}"/>
              </a:ext>
            </a:extLst>
          </p:cNvPr>
          <p:cNvCxnSpPr/>
          <p:nvPr/>
        </p:nvCxnSpPr>
        <p:spPr>
          <a:xfrm>
            <a:off x="0" y="938816"/>
            <a:ext cx="13439775" cy="1716"/>
          </a:xfrm>
          <a:prstGeom prst="line">
            <a:avLst/>
          </a:prstGeom>
          <a:noFill/>
          <a:ln w="3175">
            <a:solidFill>
              <a:schemeClr val="bg1">
                <a:lumMod val="75000"/>
              </a:schemeClr>
            </a:solidFill>
            <a:prstDash val="solid"/>
            <a:round/>
            <a:headEnd/>
            <a:tailEnd/>
          </a:ln>
          <a:effectLst/>
        </p:spPr>
      </p:cxnSp>
      <p:sp>
        <p:nvSpPr>
          <p:cNvPr id="45" name="Text Box 8">
            <a:extLst>
              <a:ext uri="{FF2B5EF4-FFF2-40B4-BE49-F238E27FC236}">
                <a16:creationId xmlns:a16="http://schemas.microsoft.com/office/drawing/2014/main" id="{9F1C61DA-9264-6243-8E9F-3618E428A0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30896" y="530960"/>
            <a:ext cx="1350427" cy="275211"/>
          </a:xfrm>
          <a:prstGeom prst="rect">
            <a:avLst/>
          </a:prstGeom>
          <a:noFill/>
          <a:ln w="9525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</p:spPr>
        <p:txBody>
          <a:bodyPr wrap="none" lIns="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fld id="{95C22FB1-9964-4BFB-A0F7-104B1268D904}" type="slidenum">
              <a:rPr kumimoji="0" lang="en-US" altLang="ko-KR" sz="1100" b="1">
                <a:latin typeface="Verdana" pitchFamily="34" charset="0"/>
              </a:rPr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t>28</a:t>
            </a:fld>
            <a:endParaRPr kumimoji="0" lang="en-US" altLang="ko-KR" sz="1100" b="1" dirty="0">
              <a:latin typeface="Verdana" pitchFamily="34" charset="0"/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8E9AA351-D78D-864C-B971-85694C5B4B99}"/>
              </a:ext>
            </a:extLst>
          </p:cNvPr>
          <p:cNvCxnSpPr/>
          <p:nvPr/>
        </p:nvCxnSpPr>
        <p:spPr>
          <a:xfrm>
            <a:off x="10079793" y="1223883"/>
            <a:ext cx="0" cy="6335792"/>
          </a:xfrm>
          <a:prstGeom prst="straightConnector1">
            <a:avLst/>
          </a:prstGeom>
          <a:noFill/>
          <a:ln w="3175">
            <a:solidFill>
              <a:schemeClr val="tx1">
                <a:lumMod val="95000"/>
                <a:lumOff val="5000"/>
              </a:schemeClr>
            </a:solidFill>
            <a:prstDash val="sysDot"/>
            <a:round/>
            <a:headEnd/>
            <a:tailEnd/>
          </a:ln>
          <a:effectLst/>
        </p:spPr>
      </p:cxnSp>
      <p:sp>
        <p:nvSpPr>
          <p:cNvPr id="47" name="제목 1">
            <a:extLst>
              <a:ext uri="{FF2B5EF4-FFF2-40B4-BE49-F238E27FC236}">
                <a16:creationId xmlns:a16="http://schemas.microsoft.com/office/drawing/2014/main" id="{E7A1B631-041C-F24D-9E69-FDC52DBEFB5D}"/>
              </a:ext>
            </a:extLst>
          </p:cNvPr>
          <p:cNvSpPr txBox="1">
            <a:spLocks/>
          </p:cNvSpPr>
          <p:nvPr/>
        </p:nvSpPr>
        <p:spPr>
          <a:xfrm>
            <a:off x="4855139" y="135819"/>
            <a:ext cx="2814638" cy="323850"/>
          </a:xfrm>
          <a:prstGeom prst="rect">
            <a:avLst/>
          </a:prstGeom>
        </p:spPr>
        <p:txBody>
          <a:bodyPr anchor="ctr"/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Why </a:t>
            </a:r>
            <a:r>
              <a:rPr lang="en-US" altLang="ko-KR" sz="1000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SuperDocument</a:t>
            </a: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?</a:t>
            </a:r>
            <a:endParaRPr lang="ko-KR" altLang="en-US" sz="10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51" name="제목 1">
            <a:extLst>
              <a:ext uri="{FF2B5EF4-FFF2-40B4-BE49-F238E27FC236}">
                <a16:creationId xmlns:a16="http://schemas.microsoft.com/office/drawing/2014/main" id="{1B3DB821-9622-DD44-B11C-061B5CFB4FAB}"/>
              </a:ext>
            </a:extLst>
          </p:cNvPr>
          <p:cNvSpPr txBox="1">
            <a:spLocks/>
          </p:cNvSpPr>
          <p:nvPr/>
        </p:nvSpPr>
        <p:spPr>
          <a:xfrm>
            <a:off x="961564" y="489296"/>
            <a:ext cx="7760048" cy="323850"/>
          </a:xfrm>
          <a:prstGeom prst="rect">
            <a:avLst/>
          </a:prstGeom>
        </p:spPr>
        <p:txBody>
          <a:bodyPr anchor="ctr"/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PRODUCT – Why </a:t>
            </a:r>
            <a:r>
              <a:rPr lang="en-US" altLang="ko-KR" sz="1000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SuperDocument</a:t>
            </a:r>
            <a:endParaRPr lang="ko-KR" altLang="en-US" sz="10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823351B-E5AD-2BE4-BD9D-9704E4ED9622}"/>
              </a:ext>
            </a:extLst>
          </p:cNvPr>
          <p:cNvSpPr txBox="1"/>
          <p:nvPr/>
        </p:nvSpPr>
        <p:spPr>
          <a:xfrm>
            <a:off x="431201" y="1901860"/>
            <a:ext cx="9008785" cy="384097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>
              <a:defRPr sz="1200">
                <a:solidFill>
                  <a:srgbClr val="996633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lvl="0" algn="ctr"/>
            <a:r>
              <a:rPr lang="en-US" altLang="ko-KR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Why </a:t>
            </a:r>
            <a:r>
              <a:rPr lang="en-US" altLang="ko-KR" sz="16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SuperDocument</a:t>
            </a:r>
            <a:r>
              <a:rPr lang="en-US" altLang="ko-KR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?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199949" y="2890925"/>
            <a:ext cx="6050548" cy="4031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템플릿화부터 전자 계약까지 간편한 프로세스 제공</a:t>
            </a:r>
          </a:p>
        </p:txBody>
      </p:sp>
      <p:sp>
        <p:nvSpPr>
          <p:cNvPr id="109" name="양쪽 모서리가 둥근 사각형 108">
            <a:extLst>
              <a:ext uri="{FF2B5EF4-FFF2-40B4-BE49-F238E27FC236}">
                <a16:creationId xmlns:a16="http://schemas.microsoft.com/office/drawing/2014/main" id="{23C0F8E5-EC40-E843-8FC7-4A5CCE59AA41}"/>
              </a:ext>
            </a:extLst>
          </p:cNvPr>
          <p:cNvSpPr/>
          <p:nvPr/>
        </p:nvSpPr>
        <p:spPr>
          <a:xfrm>
            <a:off x="560304" y="3572948"/>
            <a:ext cx="4148198" cy="389690"/>
          </a:xfrm>
          <a:prstGeom prst="round2SameRect">
            <a:avLst>
              <a:gd name="adj1" fmla="val 35799"/>
              <a:gd name="adj2" fmla="val 0"/>
            </a:avLst>
          </a:prstGeom>
          <a:solidFill>
            <a:schemeClr val="bg2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600" b="1" kern="0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도입 전</a:t>
            </a:r>
            <a:endParaRPr kumimoji="1" lang="ko-KR" altLang="en-US" sz="16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0" name="양쪽 모서리가 둥근 사각형 109">
            <a:extLst>
              <a:ext uri="{FF2B5EF4-FFF2-40B4-BE49-F238E27FC236}">
                <a16:creationId xmlns:a16="http://schemas.microsoft.com/office/drawing/2014/main" id="{23C0F8E5-EC40-E843-8FC7-4A5CCE59AA41}"/>
              </a:ext>
            </a:extLst>
          </p:cNvPr>
          <p:cNvSpPr/>
          <p:nvPr/>
        </p:nvSpPr>
        <p:spPr>
          <a:xfrm>
            <a:off x="5404623" y="3529592"/>
            <a:ext cx="4148198" cy="389690"/>
          </a:xfrm>
          <a:prstGeom prst="round2SameRect">
            <a:avLst>
              <a:gd name="adj1" fmla="val 30272"/>
              <a:gd name="adj2" fmla="val 0"/>
            </a:avLst>
          </a:pr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도입 후</a:t>
            </a:r>
          </a:p>
        </p:txBody>
      </p:sp>
      <p:sp>
        <p:nvSpPr>
          <p:cNvPr id="111" name="모서리가 둥근 직사각형 110">
            <a:extLst>
              <a:ext uri="{FF2B5EF4-FFF2-40B4-BE49-F238E27FC236}">
                <a16:creationId xmlns:a16="http://schemas.microsoft.com/office/drawing/2014/main" id="{09C350FB-9B8E-B64F-B23A-B2766768B1E9}"/>
              </a:ext>
            </a:extLst>
          </p:cNvPr>
          <p:cNvSpPr/>
          <p:nvPr/>
        </p:nvSpPr>
        <p:spPr>
          <a:xfrm>
            <a:off x="560304" y="3187357"/>
            <a:ext cx="4148198" cy="3709431"/>
          </a:xfrm>
          <a:prstGeom prst="roundRect">
            <a:avLst>
              <a:gd name="adj" fmla="val 2757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463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3" name="모서리가 둥근 직사각형 122">
            <a:extLst>
              <a:ext uri="{FF2B5EF4-FFF2-40B4-BE49-F238E27FC236}">
                <a16:creationId xmlns:a16="http://schemas.microsoft.com/office/drawing/2014/main" id="{09C350FB-9B8E-B64F-B23A-B2766768B1E9}"/>
              </a:ext>
            </a:extLst>
          </p:cNvPr>
          <p:cNvSpPr/>
          <p:nvPr/>
        </p:nvSpPr>
        <p:spPr>
          <a:xfrm>
            <a:off x="5404623" y="3144001"/>
            <a:ext cx="4148198" cy="3742936"/>
          </a:xfrm>
          <a:prstGeom prst="roundRect">
            <a:avLst>
              <a:gd name="adj" fmla="val 2757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46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0" name="직사각형 149"/>
          <p:cNvSpPr/>
          <p:nvPr/>
        </p:nvSpPr>
        <p:spPr>
          <a:xfrm>
            <a:off x="5455457" y="3928714"/>
            <a:ext cx="4085150" cy="2570706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1" name="직사각형 150"/>
          <p:cNvSpPr/>
          <p:nvPr/>
        </p:nvSpPr>
        <p:spPr>
          <a:xfrm>
            <a:off x="560304" y="3991059"/>
            <a:ext cx="4148199" cy="2570706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4" name="모서리가 둥근 직사각형 16">
            <a:extLst>
              <a:ext uri="{FF2B5EF4-FFF2-40B4-BE49-F238E27FC236}">
                <a16:creationId xmlns:a16="http://schemas.microsoft.com/office/drawing/2014/main" id="{71476937-998F-4CB7-B52D-308699D1EFFE}"/>
              </a:ext>
            </a:extLst>
          </p:cNvPr>
          <p:cNvSpPr/>
          <p:nvPr/>
        </p:nvSpPr>
        <p:spPr>
          <a:xfrm>
            <a:off x="674459" y="4683721"/>
            <a:ext cx="740876" cy="452099"/>
          </a:xfrm>
          <a:prstGeom prst="roundRect">
            <a:avLst>
              <a:gd name="adj" fmla="val 12258"/>
            </a:avLst>
          </a:prstGeom>
          <a:gradFill>
            <a:gsLst>
              <a:gs pos="0">
                <a:sysClr val="window" lastClr="FFFFFF"/>
              </a:gs>
              <a:gs pos="28000">
                <a:sysClr val="window" lastClr="FFFFFF"/>
              </a:gs>
              <a:gs pos="51000">
                <a:srgbClr val="F7F7F7"/>
              </a:gs>
              <a:gs pos="74000">
                <a:sysClr val="window" lastClr="FFFFFF"/>
              </a:gs>
              <a:gs pos="100000">
                <a:sysClr val="window" lastClr="FFFFFF"/>
              </a:gs>
            </a:gsLst>
            <a:lin ang="5400000" scaled="0"/>
          </a:gradFill>
          <a:ln w="12700" cap="flat" cmpd="sng" algn="ctr">
            <a:solidFill>
              <a:srgbClr val="DBDBDB"/>
            </a:solidFill>
            <a:prstDash val="solid"/>
            <a:miter lim="800000"/>
          </a:ln>
          <a:effectLst>
            <a:outerShdw blurRad="50800" dist="38100" dir="2700000" algn="tl" rotWithShape="0">
              <a:sysClr val="window" lastClr="FFFFFF">
                <a:alpha val="40000"/>
                <a:lumMod val="75000"/>
              </a:sysClr>
            </a:outerShdw>
          </a:effectLst>
        </p:spPr>
        <p:txBody>
          <a:bodyPr rot="0" vert="horz" wrap="square" lIns="0" tIns="0" rIns="0" bIns="0" numCol="1" spcCol="0" rtlCol="0" anchor="ctr" anchorCtr="0">
            <a:noAutofit/>
          </a:bodyPr>
          <a:lstStyle>
            <a:defPPr>
              <a:defRPr lang="ko-KR" altLang="en-US">
                <a:solidFill>
                  <a:schemeClr val="bg1"/>
                </a:solidFill>
              </a:defRPr>
            </a:defPPr>
            <a:lvl1pPr algn="l" latinLnBrk="1">
              <a:spcBef>
                <a:spcPct val="0"/>
              </a:spcBef>
              <a:spcAft>
                <a:spcPct val="0"/>
              </a:spcAft>
              <a:defRPr lang="ko-KR" altLang="en-US" sz="1400" kern="1200">
                <a:solidFill>
                  <a:schemeClr val="bg1"/>
                </a:solidFill>
                <a:latin typeface="+mj-lt"/>
                <a:ea typeface="맑은 고딕" panose="020B0503020000020004" charset="-127"/>
                <a:cs typeface="뉴티맥스고딕 CJK" panose="020B0500020000020004" charset="-127"/>
              </a:defRPr>
            </a:lvl1pPr>
            <a:lvl2pPr marL="456565" algn="l" latinLnBrk="1">
              <a:spcBef>
                <a:spcPct val="0"/>
              </a:spcBef>
              <a:spcAft>
                <a:spcPct val="0"/>
              </a:spcAft>
              <a:defRPr lang="ko-KR" altLang="en-US" sz="1400" kern="1200">
                <a:solidFill>
                  <a:schemeClr val="bg1"/>
                </a:solidFill>
                <a:latin typeface="+mj-lt"/>
                <a:ea typeface="맑은 고딕" panose="020B0503020000020004" charset="-127"/>
                <a:cs typeface="뉴티맥스고딕 CJK" panose="020B0500020000020004" charset="-127"/>
              </a:defRPr>
            </a:lvl2pPr>
            <a:lvl3pPr marL="913765" algn="l" latinLnBrk="1">
              <a:spcBef>
                <a:spcPct val="0"/>
              </a:spcBef>
              <a:spcAft>
                <a:spcPct val="0"/>
              </a:spcAft>
              <a:defRPr lang="ko-KR" altLang="en-US" sz="1400" kern="1200">
                <a:solidFill>
                  <a:schemeClr val="bg1"/>
                </a:solidFill>
                <a:latin typeface="+mj-lt"/>
                <a:ea typeface="맑은 고딕" panose="020B0503020000020004" charset="-127"/>
                <a:cs typeface="뉴티맥스고딕 CJK" panose="020B0500020000020004" charset="-127"/>
              </a:defRPr>
            </a:lvl3pPr>
            <a:lvl4pPr marL="1370965" algn="l" latinLnBrk="1">
              <a:spcBef>
                <a:spcPct val="0"/>
              </a:spcBef>
              <a:spcAft>
                <a:spcPct val="0"/>
              </a:spcAft>
              <a:defRPr lang="ko-KR" altLang="en-US" sz="1400" kern="1200">
                <a:solidFill>
                  <a:schemeClr val="bg1"/>
                </a:solidFill>
                <a:latin typeface="+mj-lt"/>
                <a:ea typeface="맑은 고딕" panose="020B0503020000020004" charset="-127"/>
                <a:cs typeface="뉴티맥스고딕 CJK" panose="020B0500020000020004" charset="-127"/>
              </a:defRPr>
            </a:lvl4pPr>
            <a:lvl5pPr marL="1828165" algn="l" latinLnBrk="1">
              <a:spcBef>
                <a:spcPct val="0"/>
              </a:spcBef>
              <a:spcAft>
                <a:spcPct val="0"/>
              </a:spcAft>
              <a:defRPr lang="ko-KR" altLang="en-US" sz="1400" kern="1200">
                <a:solidFill>
                  <a:schemeClr val="bg1"/>
                </a:solidFill>
                <a:latin typeface="+mj-lt"/>
                <a:ea typeface="맑은 고딕" panose="020B0503020000020004" charset="-127"/>
                <a:cs typeface="뉴티맥스고딕 CJK" panose="020B0500020000020004" charset="-127"/>
              </a:defRPr>
            </a:lvl5pPr>
            <a:lvl6pPr marL="2285365" algn="l" latinLnBrk="1" hangingPunct="1">
              <a:defRPr lang="ko-KR" altLang="en-US" sz="1400" kern="1200">
                <a:solidFill>
                  <a:schemeClr val="bg1"/>
                </a:solidFill>
                <a:latin typeface="+mj-lt"/>
                <a:ea typeface="맑은 고딕" panose="020B0503020000020004" charset="-127"/>
                <a:cs typeface="뉴티맥스고딕 CJK" panose="020B0500020000020004" charset="-127"/>
              </a:defRPr>
            </a:lvl6pPr>
            <a:lvl7pPr marL="2741930" algn="l" latinLnBrk="1" hangingPunct="1">
              <a:defRPr lang="ko-KR" altLang="en-US" sz="1400" kern="1200">
                <a:solidFill>
                  <a:schemeClr val="bg1"/>
                </a:solidFill>
                <a:latin typeface="+mj-lt"/>
                <a:ea typeface="맑은 고딕" panose="020B0503020000020004" charset="-127"/>
                <a:cs typeface="뉴티맥스고딕 CJK" panose="020B0500020000020004" charset="-127"/>
              </a:defRPr>
            </a:lvl7pPr>
            <a:lvl8pPr marL="3199130" algn="l" latinLnBrk="1" hangingPunct="1">
              <a:defRPr lang="ko-KR" altLang="en-US" sz="1400" kern="1200">
                <a:solidFill>
                  <a:schemeClr val="bg1"/>
                </a:solidFill>
                <a:latin typeface="+mj-lt"/>
                <a:ea typeface="맑은 고딕" panose="020B0503020000020004" charset="-127"/>
                <a:cs typeface="뉴티맥스고딕 CJK" panose="020B0500020000020004" charset="-127"/>
              </a:defRPr>
            </a:lvl8pPr>
            <a:lvl9pPr marL="3656330" algn="l" latinLnBrk="1" hangingPunct="1">
              <a:defRPr lang="ko-KR" altLang="en-US" sz="1400" kern="1200">
                <a:solidFill>
                  <a:schemeClr val="bg1"/>
                </a:solidFill>
                <a:latin typeface="+mj-lt"/>
                <a:ea typeface="맑은 고딕" panose="020B0503020000020004" charset="-127"/>
                <a:cs typeface="뉴티맥스고딕 CJK" panose="020B0500020000020004" charset="-127"/>
              </a:defRPr>
            </a:lvl9pPr>
          </a:lstStyle>
          <a:p>
            <a:pPr marL="0" marR="0" lvl="0" indent="0" algn="ctr" defTabSz="91440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charset="-127"/>
              </a:rPr>
              <a:t>문서</a:t>
            </a:r>
            <a:r>
              <a:rPr kumimoji="1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charset="-127"/>
              </a:rPr>
              <a:t> </a:t>
            </a:r>
            <a:r>
              <a:rPr kumimoji="1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charset="-127"/>
              </a:rPr>
              <a:t>열람</a:t>
            </a:r>
          </a:p>
        </p:txBody>
      </p:sp>
      <p:sp>
        <p:nvSpPr>
          <p:cNvPr id="155" name="모서리가 둥근 직사각형 14">
            <a:extLst>
              <a:ext uri="{FF2B5EF4-FFF2-40B4-BE49-F238E27FC236}">
                <a16:creationId xmlns:a16="http://schemas.microsoft.com/office/drawing/2014/main" id="{60AB1AB6-26BA-4E53-A295-73C0F1724705}"/>
              </a:ext>
            </a:extLst>
          </p:cNvPr>
          <p:cNvSpPr/>
          <p:nvPr/>
        </p:nvSpPr>
        <p:spPr>
          <a:xfrm>
            <a:off x="1732985" y="4683721"/>
            <a:ext cx="740876" cy="452099"/>
          </a:xfrm>
          <a:prstGeom prst="roundRect">
            <a:avLst>
              <a:gd name="adj" fmla="val 12258"/>
            </a:avLst>
          </a:prstGeom>
          <a:gradFill>
            <a:gsLst>
              <a:gs pos="0">
                <a:sysClr val="window" lastClr="FFFFFF"/>
              </a:gs>
              <a:gs pos="28000">
                <a:sysClr val="window" lastClr="FFFFFF"/>
              </a:gs>
              <a:gs pos="51000">
                <a:srgbClr val="F7F7F7"/>
              </a:gs>
              <a:gs pos="74000">
                <a:sysClr val="window" lastClr="FFFFFF"/>
              </a:gs>
              <a:gs pos="100000">
                <a:sysClr val="window" lastClr="FFFFFF"/>
              </a:gs>
            </a:gsLst>
            <a:lin ang="5400000" scaled="0"/>
          </a:gradFill>
          <a:ln w="12700" cap="flat" cmpd="sng" algn="ctr">
            <a:solidFill>
              <a:srgbClr val="DBDBDB"/>
            </a:solidFill>
            <a:prstDash val="solid"/>
            <a:miter lim="800000"/>
          </a:ln>
          <a:effectLst>
            <a:outerShdw blurRad="50800" dist="38100" dir="2700000" algn="tl" rotWithShape="0">
              <a:sysClr val="window" lastClr="FFFFFF">
                <a:alpha val="40000"/>
                <a:lumMod val="75000"/>
              </a:sysClr>
            </a:outerShdw>
          </a:effectLst>
        </p:spPr>
        <p:txBody>
          <a:bodyPr rot="0" vert="horz" wrap="square" lIns="0" tIns="0" rIns="0" bIns="0" numCol="1" spcCol="0" rtlCol="0" anchor="ctr" anchorCtr="0">
            <a:noAutofit/>
          </a:bodyPr>
          <a:lstStyle>
            <a:defPPr>
              <a:defRPr lang="ko-KR" altLang="en-US">
                <a:solidFill>
                  <a:schemeClr val="bg1"/>
                </a:solidFill>
              </a:defRPr>
            </a:defPPr>
            <a:lvl1pPr algn="l" latinLnBrk="1">
              <a:spcBef>
                <a:spcPct val="0"/>
              </a:spcBef>
              <a:spcAft>
                <a:spcPct val="0"/>
              </a:spcAft>
              <a:defRPr lang="ko-KR" altLang="en-US" sz="1400" kern="1200">
                <a:solidFill>
                  <a:schemeClr val="bg1"/>
                </a:solidFill>
                <a:latin typeface="+mj-lt"/>
                <a:ea typeface="맑은 고딕" panose="020B0503020000020004" charset="-127"/>
                <a:cs typeface="뉴티맥스고딕 CJK" panose="020B0500020000020004" charset="-127"/>
              </a:defRPr>
            </a:lvl1pPr>
            <a:lvl2pPr marL="456565" algn="l" latinLnBrk="1">
              <a:spcBef>
                <a:spcPct val="0"/>
              </a:spcBef>
              <a:spcAft>
                <a:spcPct val="0"/>
              </a:spcAft>
              <a:defRPr lang="ko-KR" altLang="en-US" sz="1400" kern="1200">
                <a:solidFill>
                  <a:schemeClr val="bg1"/>
                </a:solidFill>
                <a:latin typeface="+mj-lt"/>
                <a:ea typeface="맑은 고딕" panose="020B0503020000020004" charset="-127"/>
                <a:cs typeface="뉴티맥스고딕 CJK" panose="020B0500020000020004" charset="-127"/>
              </a:defRPr>
            </a:lvl2pPr>
            <a:lvl3pPr marL="913765" algn="l" latinLnBrk="1">
              <a:spcBef>
                <a:spcPct val="0"/>
              </a:spcBef>
              <a:spcAft>
                <a:spcPct val="0"/>
              </a:spcAft>
              <a:defRPr lang="ko-KR" altLang="en-US" sz="1400" kern="1200">
                <a:solidFill>
                  <a:schemeClr val="bg1"/>
                </a:solidFill>
                <a:latin typeface="+mj-lt"/>
                <a:ea typeface="맑은 고딕" panose="020B0503020000020004" charset="-127"/>
                <a:cs typeface="뉴티맥스고딕 CJK" panose="020B0500020000020004" charset="-127"/>
              </a:defRPr>
            </a:lvl3pPr>
            <a:lvl4pPr marL="1370965" algn="l" latinLnBrk="1">
              <a:spcBef>
                <a:spcPct val="0"/>
              </a:spcBef>
              <a:spcAft>
                <a:spcPct val="0"/>
              </a:spcAft>
              <a:defRPr lang="ko-KR" altLang="en-US" sz="1400" kern="1200">
                <a:solidFill>
                  <a:schemeClr val="bg1"/>
                </a:solidFill>
                <a:latin typeface="+mj-lt"/>
                <a:ea typeface="맑은 고딕" panose="020B0503020000020004" charset="-127"/>
                <a:cs typeface="뉴티맥스고딕 CJK" panose="020B0500020000020004" charset="-127"/>
              </a:defRPr>
            </a:lvl4pPr>
            <a:lvl5pPr marL="1828165" algn="l" latinLnBrk="1">
              <a:spcBef>
                <a:spcPct val="0"/>
              </a:spcBef>
              <a:spcAft>
                <a:spcPct val="0"/>
              </a:spcAft>
              <a:defRPr lang="ko-KR" altLang="en-US" sz="1400" kern="1200">
                <a:solidFill>
                  <a:schemeClr val="bg1"/>
                </a:solidFill>
                <a:latin typeface="+mj-lt"/>
                <a:ea typeface="맑은 고딕" panose="020B0503020000020004" charset="-127"/>
                <a:cs typeface="뉴티맥스고딕 CJK" panose="020B0500020000020004" charset="-127"/>
              </a:defRPr>
            </a:lvl5pPr>
            <a:lvl6pPr marL="2285365" algn="l" latinLnBrk="1" hangingPunct="1">
              <a:defRPr lang="ko-KR" altLang="en-US" sz="1400" kern="1200">
                <a:solidFill>
                  <a:schemeClr val="bg1"/>
                </a:solidFill>
                <a:latin typeface="+mj-lt"/>
                <a:ea typeface="맑은 고딕" panose="020B0503020000020004" charset="-127"/>
                <a:cs typeface="뉴티맥스고딕 CJK" panose="020B0500020000020004" charset="-127"/>
              </a:defRPr>
            </a:lvl6pPr>
            <a:lvl7pPr marL="2741930" algn="l" latinLnBrk="1" hangingPunct="1">
              <a:defRPr lang="ko-KR" altLang="en-US" sz="1400" kern="1200">
                <a:solidFill>
                  <a:schemeClr val="bg1"/>
                </a:solidFill>
                <a:latin typeface="+mj-lt"/>
                <a:ea typeface="맑은 고딕" panose="020B0503020000020004" charset="-127"/>
                <a:cs typeface="뉴티맥스고딕 CJK" panose="020B0500020000020004" charset="-127"/>
              </a:defRPr>
            </a:lvl7pPr>
            <a:lvl8pPr marL="3199130" algn="l" latinLnBrk="1" hangingPunct="1">
              <a:defRPr lang="ko-KR" altLang="en-US" sz="1400" kern="1200">
                <a:solidFill>
                  <a:schemeClr val="bg1"/>
                </a:solidFill>
                <a:latin typeface="+mj-lt"/>
                <a:ea typeface="맑은 고딕" panose="020B0503020000020004" charset="-127"/>
                <a:cs typeface="뉴티맥스고딕 CJK" panose="020B0500020000020004" charset="-127"/>
              </a:defRPr>
            </a:lvl8pPr>
            <a:lvl9pPr marL="3656330" algn="l" latinLnBrk="1" hangingPunct="1">
              <a:defRPr lang="ko-KR" altLang="en-US" sz="1400" kern="1200">
                <a:solidFill>
                  <a:schemeClr val="bg1"/>
                </a:solidFill>
                <a:latin typeface="+mj-lt"/>
                <a:ea typeface="맑은 고딕" panose="020B0503020000020004" charset="-127"/>
                <a:cs typeface="뉴티맥스고딕 CJK" panose="020B0500020000020004" charset="-127"/>
              </a:defRPr>
            </a:lvl9pPr>
          </a:lstStyle>
          <a:p>
            <a:pPr marL="0" marR="0" lvl="0" indent="0" algn="ctr" defTabSz="91440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charset="-127"/>
                <a:ea typeface="맑은 고딕" panose="020B0503020000020004" charset="-127"/>
              </a:rPr>
              <a:t>Office S/W</a:t>
            </a:r>
          </a:p>
          <a:p>
            <a:pPr marL="0" marR="0" lvl="0" indent="0" algn="ctr" defTabSz="91440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charset="-127"/>
                <a:ea typeface="맑은 고딕" panose="020B0503020000020004" charset="-127"/>
              </a:rPr>
              <a:t>로 편집</a:t>
            </a:r>
            <a:endParaRPr kumimoji="1" lang="en-US" altLang="ko-KR" sz="11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charset="-127"/>
              <a:ea typeface="맑은 고딕" panose="020B0503020000020004" charset="-127"/>
            </a:endParaRPr>
          </a:p>
        </p:txBody>
      </p:sp>
      <p:sp>
        <p:nvSpPr>
          <p:cNvPr id="156" name="모서리가 둥근 직사각형 30">
            <a:extLst>
              <a:ext uri="{FF2B5EF4-FFF2-40B4-BE49-F238E27FC236}">
                <a16:creationId xmlns:a16="http://schemas.microsoft.com/office/drawing/2014/main" id="{36DA71F5-F9DE-4B77-9DFD-FB9ADA26DBD0}"/>
              </a:ext>
            </a:extLst>
          </p:cNvPr>
          <p:cNvSpPr/>
          <p:nvPr/>
        </p:nvSpPr>
        <p:spPr>
          <a:xfrm>
            <a:off x="3848306" y="4692022"/>
            <a:ext cx="740876" cy="452915"/>
          </a:xfrm>
          <a:prstGeom prst="roundRect">
            <a:avLst>
              <a:gd name="adj" fmla="val 12258"/>
            </a:avLst>
          </a:prstGeom>
          <a:gradFill>
            <a:gsLst>
              <a:gs pos="0">
                <a:sysClr val="window" lastClr="FFFFFF"/>
              </a:gs>
              <a:gs pos="28000">
                <a:sysClr val="window" lastClr="FFFFFF"/>
              </a:gs>
              <a:gs pos="51000">
                <a:srgbClr val="F7F7F7"/>
              </a:gs>
              <a:gs pos="74000">
                <a:sysClr val="window" lastClr="FFFFFF"/>
              </a:gs>
              <a:gs pos="100000">
                <a:sysClr val="window" lastClr="FFFFFF"/>
              </a:gs>
            </a:gsLst>
            <a:lin ang="5400000" scaled="0"/>
          </a:gradFill>
          <a:ln w="12700" cap="flat" cmpd="sng" algn="ctr">
            <a:solidFill>
              <a:srgbClr val="DBDBDB"/>
            </a:solidFill>
            <a:prstDash val="solid"/>
            <a:miter lim="800000"/>
          </a:ln>
          <a:effectLst>
            <a:outerShdw blurRad="50800" dist="38100" dir="2700000" algn="tl" rotWithShape="0">
              <a:sysClr val="window" lastClr="FFFFFF">
                <a:alpha val="40000"/>
                <a:lumMod val="75000"/>
              </a:sysClr>
            </a:outerShdw>
          </a:effectLst>
        </p:spPr>
        <p:txBody>
          <a:bodyPr rot="0" vert="horz" wrap="square" lIns="0" tIns="0" rIns="0" bIns="0" numCol="1" spcCol="0" rtlCol="0" anchor="ctr" anchorCtr="0">
            <a:noAutofit/>
          </a:bodyPr>
          <a:lstStyle>
            <a:defPPr>
              <a:defRPr lang="ko-KR" altLang="en-US">
                <a:solidFill>
                  <a:schemeClr val="bg1"/>
                </a:solidFill>
              </a:defRPr>
            </a:defPPr>
            <a:lvl1pPr algn="l" latinLnBrk="1">
              <a:spcBef>
                <a:spcPct val="0"/>
              </a:spcBef>
              <a:spcAft>
                <a:spcPct val="0"/>
              </a:spcAft>
              <a:defRPr lang="ko-KR" altLang="en-US" sz="1400" kern="1200">
                <a:solidFill>
                  <a:schemeClr val="bg1"/>
                </a:solidFill>
                <a:latin typeface="+mj-lt"/>
                <a:ea typeface="맑은 고딕" panose="020B0503020000020004" charset="-127"/>
                <a:cs typeface="뉴티맥스고딕 CJK" panose="020B0500020000020004" charset="-127"/>
              </a:defRPr>
            </a:lvl1pPr>
            <a:lvl2pPr marL="456565" algn="l" latinLnBrk="1">
              <a:spcBef>
                <a:spcPct val="0"/>
              </a:spcBef>
              <a:spcAft>
                <a:spcPct val="0"/>
              </a:spcAft>
              <a:defRPr lang="ko-KR" altLang="en-US" sz="1400" kern="1200">
                <a:solidFill>
                  <a:schemeClr val="bg1"/>
                </a:solidFill>
                <a:latin typeface="+mj-lt"/>
                <a:ea typeface="맑은 고딕" panose="020B0503020000020004" charset="-127"/>
                <a:cs typeface="뉴티맥스고딕 CJK" panose="020B0500020000020004" charset="-127"/>
              </a:defRPr>
            </a:lvl2pPr>
            <a:lvl3pPr marL="913765" algn="l" latinLnBrk="1">
              <a:spcBef>
                <a:spcPct val="0"/>
              </a:spcBef>
              <a:spcAft>
                <a:spcPct val="0"/>
              </a:spcAft>
              <a:defRPr lang="ko-KR" altLang="en-US" sz="1400" kern="1200">
                <a:solidFill>
                  <a:schemeClr val="bg1"/>
                </a:solidFill>
                <a:latin typeface="+mj-lt"/>
                <a:ea typeface="맑은 고딕" panose="020B0503020000020004" charset="-127"/>
                <a:cs typeface="뉴티맥스고딕 CJK" panose="020B0500020000020004" charset="-127"/>
              </a:defRPr>
            </a:lvl3pPr>
            <a:lvl4pPr marL="1370965" algn="l" latinLnBrk="1">
              <a:spcBef>
                <a:spcPct val="0"/>
              </a:spcBef>
              <a:spcAft>
                <a:spcPct val="0"/>
              </a:spcAft>
              <a:defRPr lang="ko-KR" altLang="en-US" sz="1400" kern="1200">
                <a:solidFill>
                  <a:schemeClr val="bg1"/>
                </a:solidFill>
                <a:latin typeface="+mj-lt"/>
                <a:ea typeface="맑은 고딕" panose="020B0503020000020004" charset="-127"/>
                <a:cs typeface="뉴티맥스고딕 CJK" panose="020B0500020000020004" charset="-127"/>
              </a:defRPr>
            </a:lvl4pPr>
            <a:lvl5pPr marL="1828165" algn="l" latinLnBrk="1">
              <a:spcBef>
                <a:spcPct val="0"/>
              </a:spcBef>
              <a:spcAft>
                <a:spcPct val="0"/>
              </a:spcAft>
              <a:defRPr lang="ko-KR" altLang="en-US" sz="1400" kern="1200">
                <a:solidFill>
                  <a:schemeClr val="bg1"/>
                </a:solidFill>
                <a:latin typeface="+mj-lt"/>
                <a:ea typeface="맑은 고딕" panose="020B0503020000020004" charset="-127"/>
                <a:cs typeface="뉴티맥스고딕 CJK" panose="020B0500020000020004" charset="-127"/>
              </a:defRPr>
            </a:lvl5pPr>
            <a:lvl6pPr marL="2285365" algn="l" latinLnBrk="1" hangingPunct="1">
              <a:defRPr lang="ko-KR" altLang="en-US" sz="1400" kern="1200">
                <a:solidFill>
                  <a:schemeClr val="bg1"/>
                </a:solidFill>
                <a:latin typeface="+mj-lt"/>
                <a:ea typeface="맑은 고딕" panose="020B0503020000020004" charset="-127"/>
                <a:cs typeface="뉴티맥스고딕 CJK" panose="020B0500020000020004" charset="-127"/>
              </a:defRPr>
            </a:lvl6pPr>
            <a:lvl7pPr marL="2741930" algn="l" latinLnBrk="1" hangingPunct="1">
              <a:defRPr lang="ko-KR" altLang="en-US" sz="1400" kern="1200">
                <a:solidFill>
                  <a:schemeClr val="bg1"/>
                </a:solidFill>
                <a:latin typeface="+mj-lt"/>
                <a:ea typeface="맑은 고딕" panose="020B0503020000020004" charset="-127"/>
                <a:cs typeface="뉴티맥스고딕 CJK" panose="020B0500020000020004" charset="-127"/>
              </a:defRPr>
            </a:lvl7pPr>
            <a:lvl8pPr marL="3199130" algn="l" latinLnBrk="1" hangingPunct="1">
              <a:defRPr lang="ko-KR" altLang="en-US" sz="1400" kern="1200">
                <a:solidFill>
                  <a:schemeClr val="bg1"/>
                </a:solidFill>
                <a:latin typeface="+mj-lt"/>
                <a:ea typeface="맑은 고딕" panose="020B0503020000020004" charset="-127"/>
                <a:cs typeface="뉴티맥스고딕 CJK" panose="020B0500020000020004" charset="-127"/>
              </a:defRPr>
            </a:lvl8pPr>
            <a:lvl9pPr marL="3656330" algn="l" latinLnBrk="1" hangingPunct="1">
              <a:defRPr lang="ko-KR" altLang="en-US" sz="1400" kern="1200">
                <a:solidFill>
                  <a:schemeClr val="bg1"/>
                </a:solidFill>
                <a:latin typeface="+mj-lt"/>
                <a:ea typeface="맑은 고딕" panose="020B0503020000020004" charset="-127"/>
                <a:cs typeface="뉴티맥스고딕 CJK" panose="020B0500020000020004" charset="-127"/>
              </a:defRPr>
            </a:lvl9pPr>
          </a:lstStyle>
          <a:p>
            <a:pPr marL="0" marR="0" lvl="0" indent="0" algn="ctr" defTabSz="91440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charset="-127"/>
                <a:ea typeface="맑은 고딕" panose="020B0503020000020004" charset="-127"/>
              </a:rPr>
              <a:t>전자서식 </a:t>
            </a:r>
            <a:br>
              <a:rPr kumimoji="1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charset="-127"/>
              </a:rPr>
            </a:br>
            <a:r>
              <a:rPr kumimoji="1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charset="-127"/>
                <a:ea typeface="맑은 고딕" panose="020B0503020000020004" charset="-127"/>
              </a:rPr>
              <a:t>제작</a:t>
            </a:r>
          </a:p>
        </p:txBody>
      </p:sp>
      <p:sp>
        <p:nvSpPr>
          <p:cNvPr id="157" name="모서리가 둥근 직사각형 28">
            <a:extLst>
              <a:ext uri="{FF2B5EF4-FFF2-40B4-BE49-F238E27FC236}">
                <a16:creationId xmlns:a16="http://schemas.microsoft.com/office/drawing/2014/main" id="{8EAE8889-CE35-46D0-A3AE-F09FBD56B296}"/>
              </a:ext>
            </a:extLst>
          </p:cNvPr>
          <p:cNvSpPr/>
          <p:nvPr/>
        </p:nvSpPr>
        <p:spPr>
          <a:xfrm>
            <a:off x="2791511" y="4682495"/>
            <a:ext cx="740876" cy="452915"/>
          </a:xfrm>
          <a:prstGeom prst="roundRect">
            <a:avLst>
              <a:gd name="adj" fmla="val 12258"/>
            </a:avLst>
          </a:prstGeom>
          <a:gradFill>
            <a:gsLst>
              <a:gs pos="0">
                <a:sysClr val="window" lastClr="FFFFFF"/>
              </a:gs>
              <a:gs pos="28000">
                <a:sysClr val="window" lastClr="FFFFFF"/>
              </a:gs>
              <a:gs pos="51000">
                <a:srgbClr val="F7F7F7"/>
              </a:gs>
              <a:gs pos="74000">
                <a:sysClr val="window" lastClr="FFFFFF"/>
              </a:gs>
              <a:gs pos="100000">
                <a:sysClr val="window" lastClr="FFFFFF"/>
              </a:gs>
            </a:gsLst>
            <a:lin ang="5400000" scaled="0"/>
          </a:gradFill>
          <a:ln w="12700" cap="flat" cmpd="sng" algn="ctr">
            <a:solidFill>
              <a:srgbClr val="DBDBDB"/>
            </a:solidFill>
            <a:prstDash val="solid"/>
            <a:miter lim="800000"/>
          </a:ln>
          <a:effectLst>
            <a:outerShdw blurRad="50800" dist="38100" dir="2700000" algn="tl" rotWithShape="0">
              <a:sysClr val="window" lastClr="FFFFFF">
                <a:alpha val="40000"/>
                <a:lumMod val="75000"/>
              </a:sysClr>
            </a:outerShdw>
          </a:effectLst>
        </p:spPr>
        <p:txBody>
          <a:bodyPr rot="0" vert="horz" wrap="square" lIns="0" tIns="0" rIns="0" bIns="0" numCol="1" spcCol="0" rtlCol="0" anchor="ctr" anchorCtr="0">
            <a:noAutofit/>
          </a:bodyPr>
          <a:lstStyle>
            <a:defPPr>
              <a:defRPr lang="ko-KR" altLang="en-US">
                <a:solidFill>
                  <a:schemeClr val="bg1"/>
                </a:solidFill>
              </a:defRPr>
            </a:defPPr>
            <a:lvl1pPr algn="l" latinLnBrk="1">
              <a:spcBef>
                <a:spcPct val="0"/>
              </a:spcBef>
              <a:spcAft>
                <a:spcPct val="0"/>
              </a:spcAft>
              <a:defRPr lang="ko-KR" altLang="en-US" sz="1400" kern="1200">
                <a:solidFill>
                  <a:schemeClr val="bg1"/>
                </a:solidFill>
                <a:latin typeface="+mj-lt"/>
                <a:ea typeface="맑은 고딕" panose="020B0503020000020004" charset="-127"/>
                <a:cs typeface="뉴티맥스고딕 CJK" panose="020B0500020000020004" charset="-127"/>
              </a:defRPr>
            </a:lvl1pPr>
            <a:lvl2pPr marL="456565" algn="l" latinLnBrk="1">
              <a:spcBef>
                <a:spcPct val="0"/>
              </a:spcBef>
              <a:spcAft>
                <a:spcPct val="0"/>
              </a:spcAft>
              <a:defRPr lang="ko-KR" altLang="en-US" sz="1400" kern="1200">
                <a:solidFill>
                  <a:schemeClr val="bg1"/>
                </a:solidFill>
                <a:latin typeface="+mj-lt"/>
                <a:ea typeface="맑은 고딕" panose="020B0503020000020004" charset="-127"/>
                <a:cs typeface="뉴티맥스고딕 CJK" panose="020B0500020000020004" charset="-127"/>
              </a:defRPr>
            </a:lvl2pPr>
            <a:lvl3pPr marL="913765" algn="l" latinLnBrk="1">
              <a:spcBef>
                <a:spcPct val="0"/>
              </a:spcBef>
              <a:spcAft>
                <a:spcPct val="0"/>
              </a:spcAft>
              <a:defRPr lang="ko-KR" altLang="en-US" sz="1400" kern="1200">
                <a:solidFill>
                  <a:schemeClr val="bg1"/>
                </a:solidFill>
                <a:latin typeface="+mj-lt"/>
                <a:ea typeface="맑은 고딕" panose="020B0503020000020004" charset="-127"/>
                <a:cs typeface="뉴티맥스고딕 CJK" panose="020B0500020000020004" charset="-127"/>
              </a:defRPr>
            </a:lvl3pPr>
            <a:lvl4pPr marL="1370965" algn="l" latinLnBrk="1">
              <a:spcBef>
                <a:spcPct val="0"/>
              </a:spcBef>
              <a:spcAft>
                <a:spcPct val="0"/>
              </a:spcAft>
              <a:defRPr lang="ko-KR" altLang="en-US" sz="1400" kern="1200">
                <a:solidFill>
                  <a:schemeClr val="bg1"/>
                </a:solidFill>
                <a:latin typeface="+mj-lt"/>
                <a:ea typeface="맑은 고딕" panose="020B0503020000020004" charset="-127"/>
                <a:cs typeface="뉴티맥스고딕 CJK" panose="020B0500020000020004" charset="-127"/>
              </a:defRPr>
            </a:lvl4pPr>
            <a:lvl5pPr marL="1828165" algn="l" latinLnBrk="1">
              <a:spcBef>
                <a:spcPct val="0"/>
              </a:spcBef>
              <a:spcAft>
                <a:spcPct val="0"/>
              </a:spcAft>
              <a:defRPr lang="ko-KR" altLang="en-US" sz="1400" kern="1200">
                <a:solidFill>
                  <a:schemeClr val="bg1"/>
                </a:solidFill>
                <a:latin typeface="+mj-lt"/>
                <a:ea typeface="맑은 고딕" panose="020B0503020000020004" charset="-127"/>
                <a:cs typeface="뉴티맥스고딕 CJK" panose="020B0500020000020004" charset="-127"/>
              </a:defRPr>
            </a:lvl5pPr>
            <a:lvl6pPr marL="2285365" algn="l" latinLnBrk="1" hangingPunct="1">
              <a:defRPr lang="ko-KR" altLang="en-US" sz="1400" kern="1200">
                <a:solidFill>
                  <a:schemeClr val="bg1"/>
                </a:solidFill>
                <a:latin typeface="+mj-lt"/>
                <a:ea typeface="맑은 고딕" panose="020B0503020000020004" charset="-127"/>
                <a:cs typeface="뉴티맥스고딕 CJK" panose="020B0500020000020004" charset="-127"/>
              </a:defRPr>
            </a:lvl6pPr>
            <a:lvl7pPr marL="2741930" algn="l" latinLnBrk="1" hangingPunct="1">
              <a:defRPr lang="ko-KR" altLang="en-US" sz="1400" kern="1200">
                <a:solidFill>
                  <a:schemeClr val="bg1"/>
                </a:solidFill>
                <a:latin typeface="+mj-lt"/>
                <a:ea typeface="맑은 고딕" panose="020B0503020000020004" charset="-127"/>
                <a:cs typeface="뉴티맥스고딕 CJK" panose="020B0500020000020004" charset="-127"/>
              </a:defRPr>
            </a:lvl7pPr>
            <a:lvl8pPr marL="3199130" algn="l" latinLnBrk="1" hangingPunct="1">
              <a:defRPr lang="ko-KR" altLang="en-US" sz="1400" kern="1200">
                <a:solidFill>
                  <a:schemeClr val="bg1"/>
                </a:solidFill>
                <a:latin typeface="+mj-lt"/>
                <a:ea typeface="맑은 고딕" panose="020B0503020000020004" charset="-127"/>
                <a:cs typeface="뉴티맥스고딕 CJK" panose="020B0500020000020004" charset="-127"/>
              </a:defRPr>
            </a:lvl8pPr>
            <a:lvl9pPr marL="3656330" algn="l" latinLnBrk="1" hangingPunct="1">
              <a:defRPr lang="ko-KR" altLang="en-US" sz="1400" kern="1200">
                <a:solidFill>
                  <a:schemeClr val="bg1"/>
                </a:solidFill>
                <a:latin typeface="+mj-lt"/>
                <a:ea typeface="맑은 고딕" panose="020B0503020000020004" charset="-127"/>
                <a:cs typeface="뉴티맥스고딕 CJK" panose="020B0500020000020004" charset="-127"/>
              </a:defRPr>
            </a:lvl9pPr>
          </a:lstStyle>
          <a:p>
            <a:pPr marL="0" marR="0" lvl="0" indent="0" algn="ctr" defTabSz="91440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charset="-127"/>
                <a:ea typeface="맑은 고딕" panose="020B0503020000020004" charset="-127"/>
              </a:rPr>
              <a:t>PDF</a:t>
            </a:r>
            <a:r>
              <a:rPr kumimoji="1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charset="-127"/>
                <a:ea typeface="맑은 고딕" panose="020B0503020000020004" charset="-127"/>
              </a:rPr>
              <a:t>로 </a:t>
            </a:r>
            <a:br>
              <a:rPr kumimoji="1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charset="-127"/>
              </a:rPr>
            </a:br>
            <a:r>
              <a:rPr kumimoji="1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charset="-127"/>
                <a:ea typeface="맑은 고딕" panose="020B0503020000020004" charset="-127"/>
              </a:rPr>
              <a:t>변환</a:t>
            </a:r>
            <a:endParaRPr kumimoji="1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charset="-127"/>
            </a:endParaRPr>
          </a:p>
        </p:txBody>
      </p:sp>
      <p:sp>
        <p:nvSpPr>
          <p:cNvPr id="158" name="모서리가 둥근 직사각형 26">
            <a:extLst>
              <a:ext uri="{FF2B5EF4-FFF2-40B4-BE49-F238E27FC236}">
                <a16:creationId xmlns:a16="http://schemas.microsoft.com/office/drawing/2014/main" id="{7DE97BC2-31B4-46E9-963F-0949149E1215}"/>
              </a:ext>
            </a:extLst>
          </p:cNvPr>
          <p:cNvSpPr/>
          <p:nvPr/>
        </p:nvSpPr>
        <p:spPr>
          <a:xfrm>
            <a:off x="659454" y="5445889"/>
            <a:ext cx="740876" cy="452915"/>
          </a:xfrm>
          <a:prstGeom prst="roundRect">
            <a:avLst>
              <a:gd name="adj" fmla="val 12258"/>
            </a:avLst>
          </a:prstGeom>
          <a:gradFill>
            <a:gsLst>
              <a:gs pos="0">
                <a:sysClr val="window" lastClr="FFFFFF"/>
              </a:gs>
              <a:gs pos="28000">
                <a:sysClr val="window" lastClr="FFFFFF"/>
              </a:gs>
              <a:gs pos="51000">
                <a:srgbClr val="F7F7F7"/>
              </a:gs>
              <a:gs pos="74000">
                <a:sysClr val="window" lastClr="FFFFFF"/>
              </a:gs>
              <a:gs pos="100000">
                <a:sysClr val="window" lastClr="FFFFFF"/>
              </a:gs>
            </a:gsLst>
            <a:lin ang="5400000" scaled="0"/>
          </a:gradFill>
          <a:ln w="12700" cap="flat" cmpd="sng" algn="ctr">
            <a:solidFill>
              <a:srgbClr val="DBDBDB"/>
            </a:solidFill>
            <a:prstDash val="solid"/>
            <a:miter lim="800000"/>
          </a:ln>
          <a:effectLst>
            <a:outerShdw blurRad="50800" dist="38100" dir="2700000" algn="tl" rotWithShape="0">
              <a:sysClr val="window" lastClr="FFFFFF">
                <a:alpha val="40000"/>
                <a:lumMod val="75000"/>
              </a:sysClr>
            </a:outerShdw>
          </a:effectLst>
        </p:spPr>
        <p:txBody>
          <a:bodyPr rot="0" vert="horz" wrap="square" lIns="0" tIns="0" rIns="0" bIns="0" numCol="1" spcCol="0" rtlCol="0" anchor="ctr" anchorCtr="0">
            <a:noAutofit/>
          </a:bodyPr>
          <a:lstStyle>
            <a:defPPr>
              <a:defRPr lang="ko-KR" altLang="en-US">
                <a:solidFill>
                  <a:schemeClr val="bg1"/>
                </a:solidFill>
              </a:defRPr>
            </a:defPPr>
            <a:lvl1pPr algn="l" latinLnBrk="1">
              <a:spcBef>
                <a:spcPct val="0"/>
              </a:spcBef>
              <a:spcAft>
                <a:spcPct val="0"/>
              </a:spcAft>
              <a:defRPr lang="ko-KR" altLang="en-US" sz="1400" kern="1200">
                <a:solidFill>
                  <a:schemeClr val="bg1"/>
                </a:solidFill>
                <a:latin typeface="+mj-lt"/>
                <a:ea typeface="맑은 고딕" panose="020B0503020000020004" charset="-127"/>
                <a:cs typeface="뉴티맥스고딕 CJK" panose="020B0500020000020004" charset="-127"/>
              </a:defRPr>
            </a:lvl1pPr>
            <a:lvl2pPr marL="456565" algn="l" latinLnBrk="1">
              <a:spcBef>
                <a:spcPct val="0"/>
              </a:spcBef>
              <a:spcAft>
                <a:spcPct val="0"/>
              </a:spcAft>
              <a:defRPr lang="ko-KR" altLang="en-US" sz="1400" kern="1200">
                <a:solidFill>
                  <a:schemeClr val="bg1"/>
                </a:solidFill>
                <a:latin typeface="+mj-lt"/>
                <a:ea typeface="맑은 고딕" panose="020B0503020000020004" charset="-127"/>
                <a:cs typeface="뉴티맥스고딕 CJK" panose="020B0500020000020004" charset="-127"/>
              </a:defRPr>
            </a:lvl2pPr>
            <a:lvl3pPr marL="913765" algn="l" latinLnBrk="1">
              <a:spcBef>
                <a:spcPct val="0"/>
              </a:spcBef>
              <a:spcAft>
                <a:spcPct val="0"/>
              </a:spcAft>
              <a:defRPr lang="ko-KR" altLang="en-US" sz="1400" kern="1200">
                <a:solidFill>
                  <a:schemeClr val="bg1"/>
                </a:solidFill>
                <a:latin typeface="+mj-lt"/>
                <a:ea typeface="맑은 고딕" panose="020B0503020000020004" charset="-127"/>
                <a:cs typeface="뉴티맥스고딕 CJK" panose="020B0500020000020004" charset="-127"/>
              </a:defRPr>
            </a:lvl3pPr>
            <a:lvl4pPr marL="1370965" algn="l" latinLnBrk="1">
              <a:spcBef>
                <a:spcPct val="0"/>
              </a:spcBef>
              <a:spcAft>
                <a:spcPct val="0"/>
              </a:spcAft>
              <a:defRPr lang="ko-KR" altLang="en-US" sz="1400" kern="1200">
                <a:solidFill>
                  <a:schemeClr val="bg1"/>
                </a:solidFill>
                <a:latin typeface="+mj-lt"/>
                <a:ea typeface="맑은 고딕" panose="020B0503020000020004" charset="-127"/>
                <a:cs typeface="뉴티맥스고딕 CJK" panose="020B0500020000020004" charset="-127"/>
              </a:defRPr>
            </a:lvl4pPr>
            <a:lvl5pPr marL="1828165" algn="l" latinLnBrk="1">
              <a:spcBef>
                <a:spcPct val="0"/>
              </a:spcBef>
              <a:spcAft>
                <a:spcPct val="0"/>
              </a:spcAft>
              <a:defRPr lang="ko-KR" altLang="en-US" sz="1400" kern="1200">
                <a:solidFill>
                  <a:schemeClr val="bg1"/>
                </a:solidFill>
                <a:latin typeface="+mj-lt"/>
                <a:ea typeface="맑은 고딕" panose="020B0503020000020004" charset="-127"/>
                <a:cs typeface="뉴티맥스고딕 CJK" panose="020B0500020000020004" charset="-127"/>
              </a:defRPr>
            </a:lvl5pPr>
            <a:lvl6pPr marL="2285365" algn="l" latinLnBrk="1" hangingPunct="1">
              <a:defRPr lang="ko-KR" altLang="en-US" sz="1400" kern="1200">
                <a:solidFill>
                  <a:schemeClr val="bg1"/>
                </a:solidFill>
                <a:latin typeface="+mj-lt"/>
                <a:ea typeface="맑은 고딕" panose="020B0503020000020004" charset="-127"/>
                <a:cs typeface="뉴티맥스고딕 CJK" panose="020B0500020000020004" charset="-127"/>
              </a:defRPr>
            </a:lvl6pPr>
            <a:lvl7pPr marL="2741930" algn="l" latinLnBrk="1" hangingPunct="1">
              <a:defRPr lang="ko-KR" altLang="en-US" sz="1400" kern="1200">
                <a:solidFill>
                  <a:schemeClr val="bg1"/>
                </a:solidFill>
                <a:latin typeface="+mj-lt"/>
                <a:ea typeface="맑은 고딕" panose="020B0503020000020004" charset="-127"/>
                <a:cs typeface="뉴티맥스고딕 CJK" panose="020B0500020000020004" charset="-127"/>
              </a:defRPr>
            </a:lvl7pPr>
            <a:lvl8pPr marL="3199130" algn="l" latinLnBrk="1" hangingPunct="1">
              <a:defRPr lang="ko-KR" altLang="en-US" sz="1400" kern="1200">
                <a:solidFill>
                  <a:schemeClr val="bg1"/>
                </a:solidFill>
                <a:latin typeface="+mj-lt"/>
                <a:ea typeface="맑은 고딕" panose="020B0503020000020004" charset="-127"/>
                <a:cs typeface="뉴티맥스고딕 CJK" panose="020B0500020000020004" charset="-127"/>
              </a:defRPr>
            </a:lvl8pPr>
            <a:lvl9pPr marL="3656330" algn="l" latinLnBrk="1" hangingPunct="1">
              <a:defRPr lang="ko-KR" altLang="en-US" sz="1400" kern="1200">
                <a:solidFill>
                  <a:schemeClr val="bg1"/>
                </a:solidFill>
                <a:latin typeface="+mj-lt"/>
                <a:ea typeface="맑은 고딕" panose="020B0503020000020004" charset="-127"/>
                <a:cs typeface="뉴티맥스고딕 CJK" panose="020B0500020000020004" charset="-127"/>
              </a:defRPr>
            </a:lvl9pPr>
          </a:lstStyle>
          <a:p>
            <a:pPr marL="0" marR="0" lvl="0" indent="0" algn="ctr" defTabSz="91440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charset="-127"/>
                <a:ea typeface="맑은 고딕" panose="020B0503020000020004" charset="-127"/>
              </a:rPr>
              <a:t>전자계약</a:t>
            </a:r>
          </a:p>
        </p:txBody>
      </p:sp>
      <p:sp>
        <p:nvSpPr>
          <p:cNvPr id="159" name="모서리가 둥근 직사각형 45">
            <a:extLst>
              <a:ext uri="{FF2B5EF4-FFF2-40B4-BE49-F238E27FC236}">
                <a16:creationId xmlns:a16="http://schemas.microsoft.com/office/drawing/2014/main" id="{6588F7AA-79E1-44BF-9EEA-C3EA7A8835B3}"/>
              </a:ext>
            </a:extLst>
          </p:cNvPr>
          <p:cNvSpPr/>
          <p:nvPr/>
        </p:nvSpPr>
        <p:spPr>
          <a:xfrm>
            <a:off x="1717980" y="5447115"/>
            <a:ext cx="740876" cy="452099"/>
          </a:xfrm>
          <a:prstGeom prst="roundRect">
            <a:avLst>
              <a:gd name="adj" fmla="val 12258"/>
            </a:avLst>
          </a:prstGeom>
          <a:gradFill>
            <a:gsLst>
              <a:gs pos="0">
                <a:sysClr val="window" lastClr="FFFFFF"/>
              </a:gs>
              <a:gs pos="28000">
                <a:sysClr val="window" lastClr="FFFFFF"/>
              </a:gs>
              <a:gs pos="51000">
                <a:srgbClr val="F7F7F7"/>
              </a:gs>
              <a:gs pos="74000">
                <a:sysClr val="window" lastClr="FFFFFF"/>
              </a:gs>
              <a:gs pos="100000">
                <a:sysClr val="window" lastClr="FFFFFF"/>
              </a:gs>
            </a:gsLst>
            <a:lin ang="5400000" scaled="0"/>
          </a:gradFill>
          <a:ln w="12700" cap="flat" cmpd="sng" algn="ctr">
            <a:solidFill>
              <a:srgbClr val="DBDBDB"/>
            </a:solidFill>
            <a:prstDash val="solid"/>
            <a:miter lim="800000"/>
          </a:ln>
          <a:effectLst>
            <a:outerShdw blurRad="50800" dist="38100" dir="2700000" algn="tl" rotWithShape="0">
              <a:sysClr val="window" lastClr="FFFFFF">
                <a:alpha val="40000"/>
                <a:lumMod val="75000"/>
              </a:sysClr>
            </a:outerShdw>
          </a:effectLst>
        </p:spPr>
        <p:txBody>
          <a:bodyPr rot="0" vert="horz" wrap="square" lIns="0" tIns="0" rIns="0" bIns="0" numCol="1" spcCol="0" rtlCol="0" anchor="ctr" anchorCtr="0">
            <a:noAutofit/>
          </a:bodyPr>
          <a:lstStyle>
            <a:defPPr>
              <a:defRPr lang="ko-KR" altLang="en-US">
                <a:solidFill>
                  <a:schemeClr val="bg1"/>
                </a:solidFill>
              </a:defRPr>
            </a:defPPr>
            <a:lvl1pPr algn="l" latinLnBrk="1">
              <a:spcBef>
                <a:spcPct val="0"/>
              </a:spcBef>
              <a:spcAft>
                <a:spcPct val="0"/>
              </a:spcAft>
              <a:defRPr lang="ko-KR" altLang="en-US" sz="1400" kern="1200">
                <a:solidFill>
                  <a:schemeClr val="bg1"/>
                </a:solidFill>
                <a:latin typeface="+mj-lt"/>
                <a:ea typeface="맑은 고딕" panose="020B0503020000020004" charset="-127"/>
                <a:cs typeface="뉴티맥스고딕 CJK" panose="020B0500020000020004" charset="-127"/>
              </a:defRPr>
            </a:lvl1pPr>
            <a:lvl2pPr marL="456565" algn="l" latinLnBrk="1">
              <a:spcBef>
                <a:spcPct val="0"/>
              </a:spcBef>
              <a:spcAft>
                <a:spcPct val="0"/>
              </a:spcAft>
              <a:defRPr lang="ko-KR" altLang="en-US" sz="1400" kern="1200">
                <a:solidFill>
                  <a:schemeClr val="bg1"/>
                </a:solidFill>
                <a:latin typeface="+mj-lt"/>
                <a:ea typeface="맑은 고딕" panose="020B0503020000020004" charset="-127"/>
                <a:cs typeface="뉴티맥스고딕 CJK" panose="020B0500020000020004" charset="-127"/>
              </a:defRPr>
            </a:lvl2pPr>
            <a:lvl3pPr marL="913765" algn="l" latinLnBrk="1">
              <a:spcBef>
                <a:spcPct val="0"/>
              </a:spcBef>
              <a:spcAft>
                <a:spcPct val="0"/>
              </a:spcAft>
              <a:defRPr lang="ko-KR" altLang="en-US" sz="1400" kern="1200">
                <a:solidFill>
                  <a:schemeClr val="bg1"/>
                </a:solidFill>
                <a:latin typeface="+mj-lt"/>
                <a:ea typeface="맑은 고딕" panose="020B0503020000020004" charset="-127"/>
                <a:cs typeface="뉴티맥스고딕 CJK" panose="020B0500020000020004" charset="-127"/>
              </a:defRPr>
            </a:lvl3pPr>
            <a:lvl4pPr marL="1370965" algn="l" latinLnBrk="1">
              <a:spcBef>
                <a:spcPct val="0"/>
              </a:spcBef>
              <a:spcAft>
                <a:spcPct val="0"/>
              </a:spcAft>
              <a:defRPr lang="ko-KR" altLang="en-US" sz="1400" kern="1200">
                <a:solidFill>
                  <a:schemeClr val="bg1"/>
                </a:solidFill>
                <a:latin typeface="+mj-lt"/>
                <a:ea typeface="맑은 고딕" panose="020B0503020000020004" charset="-127"/>
                <a:cs typeface="뉴티맥스고딕 CJK" panose="020B0500020000020004" charset="-127"/>
              </a:defRPr>
            </a:lvl4pPr>
            <a:lvl5pPr marL="1828165" algn="l" latinLnBrk="1">
              <a:spcBef>
                <a:spcPct val="0"/>
              </a:spcBef>
              <a:spcAft>
                <a:spcPct val="0"/>
              </a:spcAft>
              <a:defRPr lang="ko-KR" altLang="en-US" sz="1400" kern="1200">
                <a:solidFill>
                  <a:schemeClr val="bg1"/>
                </a:solidFill>
                <a:latin typeface="+mj-lt"/>
                <a:ea typeface="맑은 고딕" panose="020B0503020000020004" charset="-127"/>
                <a:cs typeface="뉴티맥스고딕 CJK" panose="020B0500020000020004" charset="-127"/>
              </a:defRPr>
            </a:lvl5pPr>
            <a:lvl6pPr marL="2285365" algn="l" latinLnBrk="1" hangingPunct="1">
              <a:defRPr lang="ko-KR" altLang="en-US" sz="1400" kern="1200">
                <a:solidFill>
                  <a:schemeClr val="bg1"/>
                </a:solidFill>
                <a:latin typeface="+mj-lt"/>
                <a:ea typeface="맑은 고딕" panose="020B0503020000020004" charset="-127"/>
                <a:cs typeface="뉴티맥스고딕 CJK" panose="020B0500020000020004" charset="-127"/>
              </a:defRPr>
            </a:lvl6pPr>
            <a:lvl7pPr marL="2741930" algn="l" latinLnBrk="1" hangingPunct="1">
              <a:defRPr lang="ko-KR" altLang="en-US" sz="1400" kern="1200">
                <a:solidFill>
                  <a:schemeClr val="bg1"/>
                </a:solidFill>
                <a:latin typeface="+mj-lt"/>
                <a:ea typeface="맑은 고딕" panose="020B0503020000020004" charset="-127"/>
                <a:cs typeface="뉴티맥스고딕 CJK" panose="020B0500020000020004" charset="-127"/>
              </a:defRPr>
            </a:lvl7pPr>
            <a:lvl8pPr marL="3199130" algn="l" latinLnBrk="1" hangingPunct="1">
              <a:defRPr lang="ko-KR" altLang="en-US" sz="1400" kern="1200">
                <a:solidFill>
                  <a:schemeClr val="bg1"/>
                </a:solidFill>
                <a:latin typeface="+mj-lt"/>
                <a:ea typeface="맑은 고딕" panose="020B0503020000020004" charset="-127"/>
                <a:cs typeface="뉴티맥스고딕 CJK" panose="020B0500020000020004" charset="-127"/>
              </a:defRPr>
            </a:lvl8pPr>
            <a:lvl9pPr marL="3656330" algn="l" latinLnBrk="1" hangingPunct="1">
              <a:defRPr lang="ko-KR" altLang="en-US" sz="1400" kern="1200">
                <a:solidFill>
                  <a:schemeClr val="bg1"/>
                </a:solidFill>
                <a:latin typeface="+mj-lt"/>
                <a:ea typeface="맑은 고딕" panose="020B0503020000020004" charset="-127"/>
                <a:cs typeface="뉴티맥스고딕 CJK" panose="020B0500020000020004" charset="-127"/>
              </a:defRPr>
            </a:lvl9pPr>
          </a:lstStyle>
          <a:p>
            <a:pPr marL="0" marR="0" lvl="0" indent="0" algn="ctr" defTabSz="91440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charset="-127"/>
                <a:ea typeface="맑은 고딕" panose="020B0503020000020004" charset="-127"/>
              </a:rPr>
              <a:t>PDF</a:t>
            </a:r>
            <a:r>
              <a:rPr kumimoji="1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charset="-127"/>
                <a:ea typeface="맑은 고딕" panose="020B0503020000020004" charset="-127"/>
              </a:rPr>
              <a:t>로 </a:t>
            </a:r>
            <a:endParaRPr kumimoji="1" lang="en-US" altLang="ko-KR" sz="11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charset="-127"/>
              <a:ea typeface="맑은 고딕" panose="020B0503020000020004" charset="-127"/>
            </a:endParaRPr>
          </a:p>
          <a:p>
            <a:pPr marL="0" marR="0" lvl="0" indent="0" algn="ctr" defTabSz="91440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charset="-127"/>
                <a:ea typeface="맑은 고딕" panose="020B0503020000020004" charset="-127"/>
              </a:rPr>
              <a:t>변환</a:t>
            </a:r>
          </a:p>
        </p:txBody>
      </p:sp>
      <p:sp>
        <p:nvSpPr>
          <p:cNvPr id="160" name="모서리가 둥근 직사각형 43">
            <a:extLst>
              <a:ext uri="{FF2B5EF4-FFF2-40B4-BE49-F238E27FC236}">
                <a16:creationId xmlns:a16="http://schemas.microsoft.com/office/drawing/2014/main" id="{36C5412E-B3F7-476B-AEE1-D7165EF1DCF3}"/>
              </a:ext>
            </a:extLst>
          </p:cNvPr>
          <p:cNvSpPr/>
          <p:nvPr/>
        </p:nvSpPr>
        <p:spPr>
          <a:xfrm>
            <a:off x="2776506" y="5447115"/>
            <a:ext cx="740876" cy="452099"/>
          </a:xfrm>
          <a:prstGeom prst="roundRect">
            <a:avLst>
              <a:gd name="adj" fmla="val 1225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solidFill>
              <a:srgbClr val="DBDBDB"/>
            </a:solidFill>
            <a:prstDash val="solid"/>
            <a:miter lim="800000"/>
          </a:ln>
          <a:effectLst>
            <a:outerShdw blurRad="50800" dist="38100" dir="2700000" algn="tl" rotWithShape="0">
              <a:sysClr val="window" lastClr="FFFFFF">
                <a:alpha val="40000"/>
                <a:lumMod val="75000"/>
              </a:sysClr>
            </a:outerShdw>
          </a:effectLst>
        </p:spPr>
        <p:txBody>
          <a:bodyPr rot="0" vert="horz" wrap="square" lIns="0" tIns="0" rIns="0" bIns="0" numCol="1" spcCol="0" rtlCol="0" anchor="ctr" anchorCtr="0">
            <a:noAutofit/>
          </a:bodyPr>
          <a:lstStyle>
            <a:defPPr>
              <a:defRPr lang="ko-KR" altLang="en-US">
                <a:solidFill>
                  <a:schemeClr val="bg1"/>
                </a:solidFill>
              </a:defRPr>
            </a:defPPr>
            <a:lvl1pPr algn="l" latinLnBrk="1">
              <a:spcBef>
                <a:spcPct val="0"/>
              </a:spcBef>
              <a:spcAft>
                <a:spcPct val="0"/>
              </a:spcAft>
              <a:defRPr lang="ko-KR" altLang="en-US" sz="1400" kern="1200">
                <a:solidFill>
                  <a:schemeClr val="bg1"/>
                </a:solidFill>
                <a:latin typeface="+mj-lt"/>
                <a:ea typeface="맑은 고딕" panose="020B0503020000020004" charset="-127"/>
                <a:cs typeface="뉴티맥스고딕 CJK" panose="020B0500020000020004" charset="-127"/>
              </a:defRPr>
            </a:lvl1pPr>
            <a:lvl2pPr marL="456565" algn="l" latinLnBrk="1">
              <a:spcBef>
                <a:spcPct val="0"/>
              </a:spcBef>
              <a:spcAft>
                <a:spcPct val="0"/>
              </a:spcAft>
              <a:defRPr lang="ko-KR" altLang="en-US" sz="1400" kern="1200">
                <a:solidFill>
                  <a:schemeClr val="bg1"/>
                </a:solidFill>
                <a:latin typeface="+mj-lt"/>
                <a:ea typeface="맑은 고딕" panose="020B0503020000020004" charset="-127"/>
                <a:cs typeface="뉴티맥스고딕 CJK" panose="020B0500020000020004" charset="-127"/>
              </a:defRPr>
            </a:lvl2pPr>
            <a:lvl3pPr marL="913765" algn="l" latinLnBrk="1">
              <a:spcBef>
                <a:spcPct val="0"/>
              </a:spcBef>
              <a:spcAft>
                <a:spcPct val="0"/>
              </a:spcAft>
              <a:defRPr lang="ko-KR" altLang="en-US" sz="1400" kern="1200">
                <a:solidFill>
                  <a:schemeClr val="bg1"/>
                </a:solidFill>
                <a:latin typeface="+mj-lt"/>
                <a:ea typeface="맑은 고딕" panose="020B0503020000020004" charset="-127"/>
                <a:cs typeface="뉴티맥스고딕 CJK" panose="020B0500020000020004" charset="-127"/>
              </a:defRPr>
            </a:lvl3pPr>
            <a:lvl4pPr marL="1370965" algn="l" latinLnBrk="1">
              <a:spcBef>
                <a:spcPct val="0"/>
              </a:spcBef>
              <a:spcAft>
                <a:spcPct val="0"/>
              </a:spcAft>
              <a:defRPr lang="ko-KR" altLang="en-US" sz="1400" kern="1200">
                <a:solidFill>
                  <a:schemeClr val="bg1"/>
                </a:solidFill>
                <a:latin typeface="+mj-lt"/>
                <a:ea typeface="맑은 고딕" panose="020B0503020000020004" charset="-127"/>
                <a:cs typeface="뉴티맥스고딕 CJK" panose="020B0500020000020004" charset="-127"/>
              </a:defRPr>
            </a:lvl4pPr>
            <a:lvl5pPr marL="1828165" algn="l" latinLnBrk="1">
              <a:spcBef>
                <a:spcPct val="0"/>
              </a:spcBef>
              <a:spcAft>
                <a:spcPct val="0"/>
              </a:spcAft>
              <a:defRPr lang="ko-KR" altLang="en-US" sz="1400" kern="1200">
                <a:solidFill>
                  <a:schemeClr val="bg1"/>
                </a:solidFill>
                <a:latin typeface="+mj-lt"/>
                <a:ea typeface="맑은 고딕" panose="020B0503020000020004" charset="-127"/>
                <a:cs typeface="뉴티맥스고딕 CJK" panose="020B0500020000020004" charset="-127"/>
              </a:defRPr>
            </a:lvl5pPr>
            <a:lvl6pPr marL="2285365" algn="l" latinLnBrk="1" hangingPunct="1">
              <a:defRPr lang="ko-KR" altLang="en-US" sz="1400" kern="1200">
                <a:solidFill>
                  <a:schemeClr val="bg1"/>
                </a:solidFill>
                <a:latin typeface="+mj-lt"/>
                <a:ea typeface="맑은 고딕" panose="020B0503020000020004" charset="-127"/>
                <a:cs typeface="뉴티맥스고딕 CJK" panose="020B0500020000020004" charset="-127"/>
              </a:defRPr>
            </a:lvl6pPr>
            <a:lvl7pPr marL="2741930" algn="l" latinLnBrk="1" hangingPunct="1">
              <a:defRPr lang="ko-KR" altLang="en-US" sz="1400" kern="1200">
                <a:solidFill>
                  <a:schemeClr val="bg1"/>
                </a:solidFill>
                <a:latin typeface="+mj-lt"/>
                <a:ea typeface="맑은 고딕" panose="020B0503020000020004" charset="-127"/>
                <a:cs typeface="뉴티맥스고딕 CJK" panose="020B0500020000020004" charset="-127"/>
              </a:defRPr>
            </a:lvl7pPr>
            <a:lvl8pPr marL="3199130" algn="l" latinLnBrk="1" hangingPunct="1">
              <a:defRPr lang="ko-KR" altLang="en-US" sz="1400" kern="1200">
                <a:solidFill>
                  <a:schemeClr val="bg1"/>
                </a:solidFill>
                <a:latin typeface="+mj-lt"/>
                <a:ea typeface="맑은 고딕" panose="020B0503020000020004" charset="-127"/>
                <a:cs typeface="뉴티맥스고딕 CJK" panose="020B0500020000020004" charset="-127"/>
              </a:defRPr>
            </a:lvl8pPr>
            <a:lvl9pPr marL="3656330" algn="l" latinLnBrk="1" hangingPunct="1">
              <a:defRPr lang="ko-KR" altLang="en-US" sz="1400" kern="1200">
                <a:solidFill>
                  <a:schemeClr val="bg1"/>
                </a:solidFill>
                <a:latin typeface="+mj-lt"/>
                <a:ea typeface="맑은 고딕" panose="020B0503020000020004" charset="-127"/>
                <a:cs typeface="뉴티맥스고딕 CJK" panose="020B0500020000020004" charset="-127"/>
              </a:defRPr>
            </a:lvl9pPr>
          </a:lstStyle>
          <a:p>
            <a:pPr marL="0" marR="0" lvl="0" indent="0" algn="ctr" defTabSz="91440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1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charset="-127"/>
                <a:ea typeface="맑은 고딕" panose="020B0503020000020004" charset="-127"/>
              </a:rPr>
              <a:t>공전소</a:t>
            </a:r>
            <a:r>
              <a:rPr kumimoji="1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charset="-127"/>
                <a:ea typeface="맑은 고딕" panose="020B0503020000020004" charset="-127"/>
              </a:rPr>
              <a:t> 內</a:t>
            </a:r>
            <a:endParaRPr kumimoji="1" lang="en-US" altLang="ko-KR" sz="11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charset="-127"/>
              <a:ea typeface="맑은 고딕" panose="020B0503020000020004" charset="-127"/>
            </a:endParaRPr>
          </a:p>
          <a:p>
            <a:pPr marL="0" marR="0" lvl="0" indent="0" algn="ctr" defTabSz="91440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charset="-127"/>
                <a:ea typeface="맑은 고딕" panose="020B0503020000020004" charset="-127"/>
              </a:rPr>
              <a:t>저장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B7357C12-D0F3-49FE-B7A1-D6045D53BAA2}"/>
              </a:ext>
            </a:extLst>
          </p:cNvPr>
          <p:cNvSpPr txBox="1"/>
          <p:nvPr/>
        </p:nvSpPr>
        <p:spPr>
          <a:xfrm>
            <a:off x="933367" y="4429971"/>
            <a:ext cx="223061" cy="267653"/>
          </a:xfrm>
          <a:prstGeom prst="roundRect">
            <a:avLst/>
          </a:prstGeom>
          <a:noFill/>
        </p:spPr>
        <p:txBody>
          <a:bodyPr rot="0" vert="horz" wrap="square" lIns="0" tIns="0" rIns="0" bIns="0" numCol="1" spcCol="0" rtlCol="0" anchor="ctr" anchorCtr="0">
            <a:spAutoFit/>
          </a:bodyPr>
          <a:lstStyle>
            <a:defPPr>
              <a:defRPr lang="ko-KR" altLang="en-US"/>
            </a:defPPr>
            <a:lvl1pPr algn="l" latinLnBrk="1">
              <a:spcBef>
                <a:spcPct val="0"/>
              </a:spcBef>
              <a:spcAft>
                <a:spcPct val="0"/>
              </a:spcAft>
              <a:defRPr lang="ko-KR" altLang="en-US" sz="1400" kern="1200">
                <a:solidFill>
                  <a:schemeClr val="tx1"/>
                </a:solidFill>
                <a:latin typeface="+mj-lt"/>
                <a:ea typeface="맑은 고딕" panose="020B0503020000020004" charset="-127"/>
                <a:cs typeface="뉴티맥스고딕 CJK" panose="020B0500020000020004" charset="-127"/>
              </a:defRPr>
            </a:lvl1pPr>
            <a:lvl2pPr marL="456565" algn="l" latinLnBrk="1">
              <a:spcBef>
                <a:spcPct val="0"/>
              </a:spcBef>
              <a:spcAft>
                <a:spcPct val="0"/>
              </a:spcAft>
              <a:defRPr lang="ko-KR" altLang="en-US" sz="1400" kern="1200">
                <a:solidFill>
                  <a:schemeClr val="tx1"/>
                </a:solidFill>
                <a:latin typeface="+mj-lt"/>
                <a:ea typeface="맑은 고딕" panose="020B0503020000020004" charset="-127"/>
                <a:cs typeface="뉴티맥스고딕 CJK" panose="020B0500020000020004" charset="-127"/>
              </a:defRPr>
            </a:lvl2pPr>
            <a:lvl3pPr marL="913765" algn="l" latinLnBrk="1">
              <a:spcBef>
                <a:spcPct val="0"/>
              </a:spcBef>
              <a:spcAft>
                <a:spcPct val="0"/>
              </a:spcAft>
              <a:defRPr lang="ko-KR" altLang="en-US" sz="1400" kern="1200">
                <a:solidFill>
                  <a:schemeClr val="tx1"/>
                </a:solidFill>
                <a:latin typeface="+mj-lt"/>
                <a:ea typeface="맑은 고딕" panose="020B0503020000020004" charset="-127"/>
                <a:cs typeface="뉴티맥스고딕 CJK" panose="020B0500020000020004" charset="-127"/>
              </a:defRPr>
            </a:lvl3pPr>
            <a:lvl4pPr marL="1370965" algn="l" latinLnBrk="1">
              <a:spcBef>
                <a:spcPct val="0"/>
              </a:spcBef>
              <a:spcAft>
                <a:spcPct val="0"/>
              </a:spcAft>
              <a:defRPr lang="ko-KR" altLang="en-US" sz="1400" kern="1200">
                <a:solidFill>
                  <a:schemeClr val="tx1"/>
                </a:solidFill>
                <a:latin typeface="+mj-lt"/>
                <a:ea typeface="맑은 고딕" panose="020B0503020000020004" charset="-127"/>
                <a:cs typeface="뉴티맥스고딕 CJK" panose="020B0500020000020004" charset="-127"/>
              </a:defRPr>
            </a:lvl4pPr>
            <a:lvl5pPr marL="1828165" algn="l" latinLnBrk="1">
              <a:spcBef>
                <a:spcPct val="0"/>
              </a:spcBef>
              <a:spcAft>
                <a:spcPct val="0"/>
              </a:spcAft>
              <a:defRPr lang="ko-KR" altLang="en-US" sz="1400" kern="1200">
                <a:solidFill>
                  <a:schemeClr val="tx1"/>
                </a:solidFill>
                <a:latin typeface="+mj-lt"/>
                <a:ea typeface="맑은 고딕" panose="020B0503020000020004" charset="-127"/>
                <a:cs typeface="뉴티맥스고딕 CJK" panose="020B0500020000020004" charset="-127"/>
              </a:defRPr>
            </a:lvl5pPr>
            <a:lvl6pPr marL="2285365" algn="l" latinLnBrk="1" hangingPunct="1">
              <a:defRPr lang="ko-KR" altLang="en-US" sz="1400" kern="1200">
                <a:solidFill>
                  <a:schemeClr val="tx1"/>
                </a:solidFill>
                <a:latin typeface="+mj-lt"/>
                <a:ea typeface="맑은 고딕" panose="020B0503020000020004" charset="-127"/>
                <a:cs typeface="뉴티맥스고딕 CJK" panose="020B0500020000020004" charset="-127"/>
              </a:defRPr>
            </a:lvl6pPr>
            <a:lvl7pPr marL="2741930" algn="l" latinLnBrk="1" hangingPunct="1">
              <a:defRPr lang="ko-KR" altLang="en-US" sz="1400" kern="1200">
                <a:solidFill>
                  <a:schemeClr val="tx1"/>
                </a:solidFill>
                <a:latin typeface="+mj-lt"/>
                <a:ea typeface="맑은 고딕" panose="020B0503020000020004" charset="-127"/>
                <a:cs typeface="뉴티맥스고딕 CJK" panose="020B0500020000020004" charset="-127"/>
              </a:defRPr>
            </a:lvl7pPr>
            <a:lvl8pPr marL="3199130" algn="l" latinLnBrk="1" hangingPunct="1">
              <a:defRPr lang="ko-KR" altLang="en-US" sz="1400" kern="1200">
                <a:solidFill>
                  <a:schemeClr val="tx1"/>
                </a:solidFill>
                <a:latin typeface="+mj-lt"/>
                <a:ea typeface="맑은 고딕" panose="020B0503020000020004" charset="-127"/>
                <a:cs typeface="뉴티맥스고딕 CJK" panose="020B0500020000020004" charset="-127"/>
              </a:defRPr>
            </a:lvl8pPr>
            <a:lvl9pPr marL="3656330" algn="l" latinLnBrk="1" hangingPunct="1">
              <a:defRPr lang="ko-KR" altLang="en-US" sz="1400" kern="1200">
                <a:solidFill>
                  <a:schemeClr val="tx1"/>
                </a:solidFill>
                <a:latin typeface="+mj-lt"/>
                <a:ea typeface="맑은 고딕" panose="020B0503020000020004" charset="-127"/>
                <a:cs typeface="뉴티맥스고딕 CJK" panose="020B0500020000020004" charset="-127"/>
              </a:defRPr>
            </a:lvl9pPr>
          </a:lstStyle>
          <a:p>
            <a:pPr algn="ctr" fontAlgn="base"/>
            <a:r>
              <a:rPr kumimoji="1" sz="1600" b="1" dirty="0">
                <a:solidFill>
                  <a:srgbClr val="ED7D31"/>
                </a:solidFill>
                <a:latin typeface="맑은 고딕" panose="020B0503020000020004" pitchFamily="50" charset="-127"/>
              </a:rPr>
              <a:t>①</a:t>
            </a:r>
          </a:p>
        </p:txBody>
      </p:sp>
      <p:sp>
        <p:nvSpPr>
          <p:cNvPr id="162" name="모서리가 둥근 직사각형 161">
            <a:extLst>
              <a:ext uri="{FF2B5EF4-FFF2-40B4-BE49-F238E27FC236}">
                <a16:creationId xmlns:a16="http://schemas.microsoft.com/office/drawing/2014/main" id="{D6E47FB0-5EFD-4329-9CAC-300C4883E53E}"/>
              </a:ext>
            </a:extLst>
          </p:cNvPr>
          <p:cNvSpPr/>
          <p:nvPr/>
        </p:nvSpPr>
        <p:spPr>
          <a:xfrm>
            <a:off x="1991893" y="4424369"/>
            <a:ext cx="223061" cy="267653"/>
          </a:xfrm>
          <a:prstGeom prst="roundRect">
            <a:avLst/>
          </a:prstGeom>
          <a:noFill/>
        </p:spPr>
        <p:txBody>
          <a:bodyPr rot="0" vert="horz" wrap="square" lIns="0" tIns="0" rIns="0" bIns="0" numCol="1" spcCol="0" rtlCol="0" anchor="ctr" anchorCtr="0">
            <a:spAutoFit/>
          </a:bodyPr>
          <a:lstStyle>
            <a:defPPr>
              <a:defRPr lang="ko-KR" altLang="en-US"/>
            </a:defPPr>
            <a:lvl1pPr algn="l" latinLnBrk="1">
              <a:spcBef>
                <a:spcPct val="0"/>
              </a:spcBef>
              <a:spcAft>
                <a:spcPct val="0"/>
              </a:spcAft>
              <a:defRPr lang="ko-KR" altLang="en-US" sz="1400" kern="1200">
                <a:solidFill>
                  <a:schemeClr val="tx1"/>
                </a:solidFill>
                <a:latin typeface="+mj-lt"/>
                <a:ea typeface="맑은 고딕" panose="020B0503020000020004" charset="-127"/>
                <a:cs typeface="뉴티맥스고딕 CJK" panose="020B0500020000020004" charset="-127"/>
              </a:defRPr>
            </a:lvl1pPr>
            <a:lvl2pPr marL="456565" algn="l" latinLnBrk="1">
              <a:spcBef>
                <a:spcPct val="0"/>
              </a:spcBef>
              <a:spcAft>
                <a:spcPct val="0"/>
              </a:spcAft>
              <a:defRPr lang="ko-KR" altLang="en-US" sz="1400" kern="1200">
                <a:solidFill>
                  <a:schemeClr val="tx1"/>
                </a:solidFill>
                <a:latin typeface="+mj-lt"/>
                <a:ea typeface="맑은 고딕" panose="020B0503020000020004" charset="-127"/>
                <a:cs typeface="뉴티맥스고딕 CJK" panose="020B0500020000020004" charset="-127"/>
              </a:defRPr>
            </a:lvl2pPr>
            <a:lvl3pPr marL="913765" algn="l" latinLnBrk="1">
              <a:spcBef>
                <a:spcPct val="0"/>
              </a:spcBef>
              <a:spcAft>
                <a:spcPct val="0"/>
              </a:spcAft>
              <a:defRPr lang="ko-KR" altLang="en-US" sz="1400" kern="1200">
                <a:solidFill>
                  <a:schemeClr val="tx1"/>
                </a:solidFill>
                <a:latin typeface="+mj-lt"/>
                <a:ea typeface="맑은 고딕" panose="020B0503020000020004" charset="-127"/>
                <a:cs typeface="뉴티맥스고딕 CJK" panose="020B0500020000020004" charset="-127"/>
              </a:defRPr>
            </a:lvl3pPr>
            <a:lvl4pPr marL="1370965" algn="l" latinLnBrk="1">
              <a:spcBef>
                <a:spcPct val="0"/>
              </a:spcBef>
              <a:spcAft>
                <a:spcPct val="0"/>
              </a:spcAft>
              <a:defRPr lang="ko-KR" altLang="en-US" sz="1400" kern="1200">
                <a:solidFill>
                  <a:schemeClr val="tx1"/>
                </a:solidFill>
                <a:latin typeface="+mj-lt"/>
                <a:ea typeface="맑은 고딕" panose="020B0503020000020004" charset="-127"/>
                <a:cs typeface="뉴티맥스고딕 CJK" panose="020B0500020000020004" charset="-127"/>
              </a:defRPr>
            </a:lvl4pPr>
            <a:lvl5pPr marL="1828165" algn="l" latinLnBrk="1">
              <a:spcBef>
                <a:spcPct val="0"/>
              </a:spcBef>
              <a:spcAft>
                <a:spcPct val="0"/>
              </a:spcAft>
              <a:defRPr lang="ko-KR" altLang="en-US" sz="1400" kern="1200">
                <a:solidFill>
                  <a:schemeClr val="tx1"/>
                </a:solidFill>
                <a:latin typeface="+mj-lt"/>
                <a:ea typeface="맑은 고딕" panose="020B0503020000020004" charset="-127"/>
                <a:cs typeface="뉴티맥스고딕 CJK" panose="020B0500020000020004" charset="-127"/>
              </a:defRPr>
            </a:lvl5pPr>
            <a:lvl6pPr marL="2285365" algn="l" latinLnBrk="1" hangingPunct="1">
              <a:defRPr lang="ko-KR" altLang="en-US" sz="1400" kern="1200">
                <a:solidFill>
                  <a:schemeClr val="tx1"/>
                </a:solidFill>
                <a:latin typeface="+mj-lt"/>
                <a:ea typeface="맑은 고딕" panose="020B0503020000020004" charset="-127"/>
                <a:cs typeface="뉴티맥스고딕 CJK" panose="020B0500020000020004" charset="-127"/>
              </a:defRPr>
            </a:lvl6pPr>
            <a:lvl7pPr marL="2741930" algn="l" latinLnBrk="1" hangingPunct="1">
              <a:defRPr lang="ko-KR" altLang="en-US" sz="1400" kern="1200">
                <a:solidFill>
                  <a:schemeClr val="tx1"/>
                </a:solidFill>
                <a:latin typeface="+mj-lt"/>
                <a:ea typeface="맑은 고딕" panose="020B0503020000020004" charset="-127"/>
                <a:cs typeface="뉴티맥스고딕 CJK" panose="020B0500020000020004" charset="-127"/>
              </a:defRPr>
            </a:lvl7pPr>
            <a:lvl8pPr marL="3199130" algn="l" latinLnBrk="1" hangingPunct="1">
              <a:defRPr lang="ko-KR" altLang="en-US" sz="1400" kern="1200">
                <a:solidFill>
                  <a:schemeClr val="tx1"/>
                </a:solidFill>
                <a:latin typeface="+mj-lt"/>
                <a:ea typeface="맑은 고딕" panose="020B0503020000020004" charset="-127"/>
                <a:cs typeface="뉴티맥스고딕 CJK" panose="020B0500020000020004" charset="-127"/>
              </a:defRPr>
            </a:lvl8pPr>
            <a:lvl9pPr marL="3656330" algn="l" latinLnBrk="1" hangingPunct="1">
              <a:defRPr lang="ko-KR" altLang="en-US" sz="1400" kern="1200">
                <a:solidFill>
                  <a:schemeClr val="tx1"/>
                </a:solidFill>
                <a:latin typeface="+mj-lt"/>
                <a:ea typeface="맑은 고딕" panose="020B0503020000020004" charset="-127"/>
                <a:cs typeface="뉴티맥스고딕 CJK" panose="020B0500020000020004" charset="-127"/>
              </a:defRPr>
            </a:lvl9pPr>
          </a:lstStyle>
          <a:p>
            <a:pPr algn="ctr" fontAlgn="base"/>
            <a:r>
              <a:rPr kumimoji="1" sz="1600" b="1" dirty="0">
                <a:solidFill>
                  <a:srgbClr val="ED7D31"/>
                </a:solidFill>
                <a:latin typeface="맑은 고딕" panose="020B0503020000020004" pitchFamily="50" charset="-127"/>
              </a:rPr>
              <a:t>②</a:t>
            </a:r>
          </a:p>
        </p:txBody>
      </p:sp>
      <p:sp>
        <p:nvSpPr>
          <p:cNvPr id="163" name="모서리가 둥근 직사각형 162">
            <a:extLst>
              <a:ext uri="{FF2B5EF4-FFF2-40B4-BE49-F238E27FC236}">
                <a16:creationId xmlns:a16="http://schemas.microsoft.com/office/drawing/2014/main" id="{1243E3FE-DD6B-438E-8A25-B9C77EBB8F47}"/>
              </a:ext>
            </a:extLst>
          </p:cNvPr>
          <p:cNvSpPr/>
          <p:nvPr/>
        </p:nvSpPr>
        <p:spPr>
          <a:xfrm>
            <a:off x="3038142" y="4421988"/>
            <a:ext cx="247614" cy="270034"/>
          </a:xfrm>
          <a:prstGeom prst="roundRect">
            <a:avLst/>
          </a:prstGeom>
          <a:noFill/>
        </p:spPr>
        <p:txBody>
          <a:bodyPr rot="0" vert="horz" wrap="square" lIns="0" tIns="0" rIns="0" bIns="0" numCol="1" spcCol="0" rtlCol="0" anchor="ctr" anchorCtr="0">
            <a:spAutoFit/>
          </a:bodyPr>
          <a:lstStyle>
            <a:defPPr>
              <a:defRPr lang="ko-KR" altLang="en-US"/>
            </a:defPPr>
            <a:lvl1pPr algn="l" latinLnBrk="1">
              <a:spcBef>
                <a:spcPct val="0"/>
              </a:spcBef>
              <a:spcAft>
                <a:spcPct val="0"/>
              </a:spcAft>
              <a:defRPr lang="ko-KR" altLang="en-US" sz="1400" kern="1200">
                <a:solidFill>
                  <a:schemeClr val="tx1"/>
                </a:solidFill>
                <a:latin typeface="+mj-lt"/>
                <a:ea typeface="맑은 고딕" panose="020B0503020000020004" charset="-127"/>
                <a:cs typeface="뉴티맥스고딕 CJK" panose="020B0500020000020004" charset="-127"/>
              </a:defRPr>
            </a:lvl1pPr>
            <a:lvl2pPr marL="456565" algn="l" latinLnBrk="1">
              <a:spcBef>
                <a:spcPct val="0"/>
              </a:spcBef>
              <a:spcAft>
                <a:spcPct val="0"/>
              </a:spcAft>
              <a:defRPr lang="ko-KR" altLang="en-US" sz="1400" kern="1200">
                <a:solidFill>
                  <a:schemeClr val="tx1"/>
                </a:solidFill>
                <a:latin typeface="+mj-lt"/>
                <a:ea typeface="맑은 고딕" panose="020B0503020000020004" charset="-127"/>
                <a:cs typeface="뉴티맥스고딕 CJK" panose="020B0500020000020004" charset="-127"/>
              </a:defRPr>
            </a:lvl2pPr>
            <a:lvl3pPr marL="913765" algn="l" latinLnBrk="1">
              <a:spcBef>
                <a:spcPct val="0"/>
              </a:spcBef>
              <a:spcAft>
                <a:spcPct val="0"/>
              </a:spcAft>
              <a:defRPr lang="ko-KR" altLang="en-US" sz="1400" kern="1200">
                <a:solidFill>
                  <a:schemeClr val="tx1"/>
                </a:solidFill>
                <a:latin typeface="+mj-lt"/>
                <a:ea typeface="맑은 고딕" panose="020B0503020000020004" charset="-127"/>
                <a:cs typeface="뉴티맥스고딕 CJK" panose="020B0500020000020004" charset="-127"/>
              </a:defRPr>
            </a:lvl3pPr>
            <a:lvl4pPr marL="1370965" algn="l" latinLnBrk="1">
              <a:spcBef>
                <a:spcPct val="0"/>
              </a:spcBef>
              <a:spcAft>
                <a:spcPct val="0"/>
              </a:spcAft>
              <a:defRPr lang="ko-KR" altLang="en-US" sz="1400" kern="1200">
                <a:solidFill>
                  <a:schemeClr val="tx1"/>
                </a:solidFill>
                <a:latin typeface="+mj-lt"/>
                <a:ea typeface="맑은 고딕" panose="020B0503020000020004" charset="-127"/>
                <a:cs typeface="뉴티맥스고딕 CJK" panose="020B0500020000020004" charset="-127"/>
              </a:defRPr>
            </a:lvl4pPr>
            <a:lvl5pPr marL="1828165" algn="l" latinLnBrk="1">
              <a:spcBef>
                <a:spcPct val="0"/>
              </a:spcBef>
              <a:spcAft>
                <a:spcPct val="0"/>
              </a:spcAft>
              <a:defRPr lang="ko-KR" altLang="en-US" sz="1400" kern="1200">
                <a:solidFill>
                  <a:schemeClr val="tx1"/>
                </a:solidFill>
                <a:latin typeface="+mj-lt"/>
                <a:ea typeface="맑은 고딕" panose="020B0503020000020004" charset="-127"/>
                <a:cs typeface="뉴티맥스고딕 CJK" panose="020B0500020000020004" charset="-127"/>
              </a:defRPr>
            </a:lvl5pPr>
            <a:lvl6pPr marL="2285365" algn="l" latinLnBrk="1" hangingPunct="1">
              <a:defRPr lang="ko-KR" altLang="en-US" sz="1400" kern="1200">
                <a:solidFill>
                  <a:schemeClr val="tx1"/>
                </a:solidFill>
                <a:latin typeface="+mj-lt"/>
                <a:ea typeface="맑은 고딕" panose="020B0503020000020004" charset="-127"/>
                <a:cs typeface="뉴티맥스고딕 CJK" panose="020B0500020000020004" charset="-127"/>
              </a:defRPr>
            </a:lvl6pPr>
            <a:lvl7pPr marL="2741930" algn="l" latinLnBrk="1" hangingPunct="1">
              <a:defRPr lang="ko-KR" altLang="en-US" sz="1400" kern="1200">
                <a:solidFill>
                  <a:schemeClr val="tx1"/>
                </a:solidFill>
                <a:latin typeface="+mj-lt"/>
                <a:ea typeface="맑은 고딕" panose="020B0503020000020004" charset="-127"/>
                <a:cs typeface="뉴티맥스고딕 CJK" panose="020B0500020000020004" charset="-127"/>
              </a:defRPr>
            </a:lvl7pPr>
            <a:lvl8pPr marL="3199130" algn="l" latinLnBrk="1" hangingPunct="1">
              <a:defRPr lang="ko-KR" altLang="en-US" sz="1400" kern="1200">
                <a:solidFill>
                  <a:schemeClr val="tx1"/>
                </a:solidFill>
                <a:latin typeface="+mj-lt"/>
                <a:ea typeface="맑은 고딕" panose="020B0503020000020004" charset="-127"/>
                <a:cs typeface="뉴티맥스고딕 CJK" panose="020B0500020000020004" charset="-127"/>
              </a:defRPr>
            </a:lvl8pPr>
            <a:lvl9pPr marL="3656330" algn="l" latinLnBrk="1" hangingPunct="1">
              <a:defRPr lang="ko-KR" altLang="en-US" sz="1400" kern="1200">
                <a:solidFill>
                  <a:schemeClr val="tx1"/>
                </a:solidFill>
                <a:latin typeface="+mj-lt"/>
                <a:ea typeface="맑은 고딕" panose="020B0503020000020004" charset="-127"/>
                <a:cs typeface="뉴티맥스고딕 CJK" panose="020B0500020000020004" charset="-127"/>
              </a:defRPr>
            </a:lvl9pPr>
          </a:lstStyle>
          <a:p>
            <a:pPr algn="ctr" fontAlgn="base"/>
            <a:r>
              <a:rPr kumimoji="1" sz="1600" b="1" dirty="0">
                <a:solidFill>
                  <a:srgbClr val="ED7D31"/>
                </a:solidFill>
                <a:latin typeface="맑은 고딕" panose="020B0503020000020004" pitchFamily="50" charset="-127"/>
              </a:rPr>
              <a:t>③</a:t>
            </a:r>
          </a:p>
        </p:txBody>
      </p:sp>
      <p:sp>
        <p:nvSpPr>
          <p:cNvPr id="164" name="모서리가 둥근 직사각형 62">
            <a:extLst>
              <a:ext uri="{FF2B5EF4-FFF2-40B4-BE49-F238E27FC236}">
                <a16:creationId xmlns:a16="http://schemas.microsoft.com/office/drawing/2014/main" id="{9A976BC7-048E-4F7F-9130-050440E249FD}"/>
              </a:ext>
            </a:extLst>
          </p:cNvPr>
          <p:cNvSpPr/>
          <p:nvPr/>
        </p:nvSpPr>
        <p:spPr>
          <a:xfrm>
            <a:off x="4107214" y="4414513"/>
            <a:ext cx="223061" cy="267653"/>
          </a:xfrm>
          <a:prstGeom prst="roundRect">
            <a:avLst/>
          </a:prstGeom>
          <a:noFill/>
        </p:spPr>
        <p:txBody>
          <a:bodyPr rot="0" vert="horz" wrap="square" lIns="0" tIns="0" rIns="0" bIns="0" numCol="1" spcCol="0" rtlCol="0" anchor="ctr" anchorCtr="0">
            <a:spAutoFit/>
          </a:bodyPr>
          <a:lstStyle>
            <a:defPPr>
              <a:defRPr lang="ko-KR" altLang="en-US"/>
            </a:defPPr>
            <a:lvl1pPr algn="l" latinLnBrk="1">
              <a:spcBef>
                <a:spcPct val="0"/>
              </a:spcBef>
              <a:spcAft>
                <a:spcPct val="0"/>
              </a:spcAft>
              <a:defRPr lang="ko-KR" altLang="en-US" sz="1400" kern="1200">
                <a:solidFill>
                  <a:schemeClr val="tx1"/>
                </a:solidFill>
                <a:latin typeface="+mj-lt"/>
                <a:ea typeface="맑은 고딕" panose="020B0503020000020004" charset="-127"/>
                <a:cs typeface="뉴티맥스고딕 CJK" panose="020B0500020000020004" charset="-127"/>
              </a:defRPr>
            </a:lvl1pPr>
            <a:lvl2pPr marL="456565" algn="l" latinLnBrk="1">
              <a:spcBef>
                <a:spcPct val="0"/>
              </a:spcBef>
              <a:spcAft>
                <a:spcPct val="0"/>
              </a:spcAft>
              <a:defRPr lang="ko-KR" altLang="en-US" sz="1400" kern="1200">
                <a:solidFill>
                  <a:schemeClr val="tx1"/>
                </a:solidFill>
                <a:latin typeface="+mj-lt"/>
                <a:ea typeface="맑은 고딕" panose="020B0503020000020004" charset="-127"/>
                <a:cs typeface="뉴티맥스고딕 CJK" panose="020B0500020000020004" charset="-127"/>
              </a:defRPr>
            </a:lvl2pPr>
            <a:lvl3pPr marL="913765" algn="l" latinLnBrk="1">
              <a:spcBef>
                <a:spcPct val="0"/>
              </a:spcBef>
              <a:spcAft>
                <a:spcPct val="0"/>
              </a:spcAft>
              <a:defRPr lang="ko-KR" altLang="en-US" sz="1400" kern="1200">
                <a:solidFill>
                  <a:schemeClr val="tx1"/>
                </a:solidFill>
                <a:latin typeface="+mj-lt"/>
                <a:ea typeface="맑은 고딕" panose="020B0503020000020004" charset="-127"/>
                <a:cs typeface="뉴티맥스고딕 CJK" panose="020B0500020000020004" charset="-127"/>
              </a:defRPr>
            </a:lvl3pPr>
            <a:lvl4pPr marL="1370965" algn="l" latinLnBrk="1">
              <a:spcBef>
                <a:spcPct val="0"/>
              </a:spcBef>
              <a:spcAft>
                <a:spcPct val="0"/>
              </a:spcAft>
              <a:defRPr lang="ko-KR" altLang="en-US" sz="1400" kern="1200">
                <a:solidFill>
                  <a:schemeClr val="tx1"/>
                </a:solidFill>
                <a:latin typeface="+mj-lt"/>
                <a:ea typeface="맑은 고딕" panose="020B0503020000020004" charset="-127"/>
                <a:cs typeface="뉴티맥스고딕 CJK" panose="020B0500020000020004" charset="-127"/>
              </a:defRPr>
            </a:lvl4pPr>
            <a:lvl5pPr marL="1828165" algn="l" latinLnBrk="1">
              <a:spcBef>
                <a:spcPct val="0"/>
              </a:spcBef>
              <a:spcAft>
                <a:spcPct val="0"/>
              </a:spcAft>
              <a:defRPr lang="ko-KR" altLang="en-US" sz="1400" kern="1200">
                <a:solidFill>
                  <a:schemeClr val="tx1"/>
                </a:solidFill>
                <a:latin typeface="+mj-lt"/>
                <a:ea typeface="맑은 고딕" panose="020B0503020000020004" charset="-127"/>
                <a:cs typeface="뉴티맥스고딕 CJK" panose="020B0500020000020004" charset="-127"/>
              </a:defRPr>
            </a:lvl5pPr>
            <a:lvl6pPr marL="2285365" algn="l" latinLnBrk="1" hangingPunct="1">
              <a:defRPr lang="ko-KR" altLang="en-US" sz="1400" kern="1200">
                <a:solidFill>
                  <a:schemeClr val="tx1"/>
                </a:solidFill>
                <a:latin typeface="+mj-lt"/>
                <a:ea typeface="맑은 고딕" panose="020B0503020000020004" charset="-127"/>
                <a:cs typeface="뉴티맥스고딕 CJK" panose="020B0500020000020004" charset="-127"/>
              </a:defRPr>
            </a:lvl6pPr>
            <a:lvl7pPr marL="2741930" algn="l" latinLnBrk="1" hangingPunct="1">
              <a:defRPr lang="ko-KR" altLang="en-US" sz="1400" kern="1200">
                <a:solidFill>
                  <a:schemeClr val="tx1"/>
                </a:solidFill>
                <a:latin typeface="+mj-lt"/>
                <a:ea typeface="맑은 고딕" panose="020B0503020000020004" charset="-127"/>
                <a:cs typeface="뉴티맥스고딕 CJK" panose="020B0500020000020004" charset="-127"/>
              </a:defRPr>
            </a:lvl7pPr>
            <a:lvl8pPr marL="3199130" algn="l" latinLnBrk="1" hangingPunct="1">
              <a:defRPr lang="ko-KR" altLang="en-US" sz="1400" kern="1200">
                <a:solidFill>
                  <a:schemeClr val="tx1"/>
                </a:solidFill>
                <a:latin typeface="+mj-lt"/>
                <a:ea typeface="맑은 고딕" panose="020B0503020000020004" charset="-127"/>
                <a:cs typeface="뉴티맥스고딕 CJK" panose="020B0500020000020004" charset="-127"/>
              </a:defRPr>
            </a:lvl8pPr>
            <a:lvl9pPr marL="3656330" algn="l" latinLnBrk="1" hangingPunct="1">
              <a:defRPr lang="ko-KR" altLang="en-US" sz="1400" kern="1200">
                <a:solidFill>
                  <a:schemeClr val="tx1"/>
                </a:solidFill>
                <a:latin typeface="+mj-lt"/>
                <a:ea typeface="맑은 고딕" panose="020B0503020000020004" charset="-127"/>
                <a:cs typeface="뉴티맥스고딕 CJK" panose="020B0500020000020004" charset="-127"/>
              </a:defRPr>
            </a:lvl9pPr>
          </a:lstStyle>
          <a:p>
            <a:pPr algn="ctr" fontAlgn="base"/>
            <a:r>
              <a:rPr kumimoji="1" sz="1600" b="1" dirty="0">
                <a:solidFill>
                  <a:srgbClr val="ED7D31"/>
                </a:solidFill>
                <a:latin typeface="맑은 고딕" panose="020B0503020000020004" pitchFamily="50" charset="-127"/>
              </a:rPr>
              <a:t>④</a:t>
            </a:r>
          </a:p>
        </p:txBody>
      </p:sp>
      <p:sp>
        <p:nvSpPr>
          <p:cNvPr id="165" name="모서리가 둥근 직사각형 63">
            <a:extLst>
              <a:ext uri="{FF2B5EF4-FFF2-40B4-BE49-F238E27FC236}">
                <a16:creationId xmlns:a16="http://schemas.microsoft.com/office/drawing/2014/main" id="{07CD6DFD-5E81-4403-9169-AF65EA08ED84}"/>
              </a:ext>
            </a:extLst>
          </p:cNvPr>
          <p:cNvSpPr/>
          <p:nvPr/>
        </p:nvSpPr>
        <p:spPr>
          <a:xfrm>
            <a:off x="918362" y="5177907"/>
            <a:ext cx="223061" cy="267653"/>
          </a:xfrm>
          <a:prstGeom prst="roundRect">
            <a:avLst/>
          </a:prstGeom>
          <a:noFill/>
        </p:spPr>
        <p:txBody>
          <a:bodyPr rot="0" vert="horz" wrap="square" lIns="0" tIns="0" rIns="0" bIns="0" numCol="1" spcCol="0" rtlCol="0" anchor="ctr" anchorCtr="0">
            <a:spAutoFit/>
          </a:bodyPr>
          <a:lstStyle>
            <a:defPPr>
              <a:defRPr lang="ko-KR" altLang="en-US"/>
            </a:defPPr>
            <a:lvl1pPr algn="l" latinLnBrk="1">
              <a:spcBef>
                <a:spcPct val="0"/>
              </a:spcBef>
              <a:spcAft>
                <a:spcPct val="0"/>
              </a:spcAft>
              <a:defRPr lang="ko-KR" altLang="en-US" sz="1400" kern="1200">
                <a:solidFill>
                  <a:schemeClr val="tx1"/>
                </a:solidFill>
                <a:latin typeface="+mj-lt"/>
                <a:ea typeface="맑은 고딕" panose="020B0503020000020004" charset="-127"/>
                <a:cs typeface="뉴티맥스고딕 CJK" panose="020B0500020000020004" charset="-127"/>
              </a:defRPr>
            </a:lvl1pPr>
            <a:lvl2pPr marL="456565" algn="l" latinLnBrk="1">
              <a:spcBef>
                <a:spcPct val="0"/>
              </a:spcBef>
              <a:spcAft>
                <a:spcPct val="0"/>
              </a:spcAft>
              <a:defRPr lang="ko-KR" altLang="en-US" sz="1400" kern="1200">
                <a:solidFill>
                  <a:schemeClr val="tx1"/>
                </a:solidFill>
                <a:latin typeface="+mj-lt"/>
                <a:ea typeface="맑은 고딕" panose="020B0503020000020004" charset="-127"/>
                <a:cs typeface="뉴티맥스고딕 CJK" panose="020B0500020000020004" charset="-127"/>
              </a:defRPr>
            </a:lvl2pPr>
            <a:lvl3pPr marL="913765" algn="l" latinLnBrk="1">
              <a:spcBef>
                <a:spcPct val="0"/>
              </a:spcBef>
              <a:spcAft>
                <a:spcPct val="0"/>
              </a:spcAft>
              <a:defRPr lang="ko-KR" altLang="en-US" sz="1400" kern="1200">
                <a:solidFill>
                  <a:schemeClr val="tx1"/>
                </a:solidFill>
                <a:latin typeface="+mj-lt"/>
                <a:ea typeface="맑은 고딕" panose="020B0503020000020004" charset="-127"/>
                <a:cs typeface="뉴티맥스고딕 CJK" panose="020B0500020000020004" charset="-127"/>
              </a:defRPr>
            </a:lvl3pPr>
            <a:lvl4pPr marL="1370965" algn="l" latinLnBrk="1">
              <a:spcBef>
                <a:spcPct val="0"/>
              </a:spcBef>
              <a:spcAft>
                <a:spcPct val="0"/>
              </a:spcAft>
              <a:defRPr lang="ko-KR" altLang="en-US" sz="1400" kern="1200">
                <a:solidFill>
                  <a:schemeClr val="tx1"/>
                </a:solidFill>
                <a:latin typeface="+mj-lt"/>
                <a:ea typeface="맑은 고딕" panose="020B0503020000020004" charset="-127"/>
                <a:cs typeface="뉴티맥스고딕 CJK" panose="020B0500020000020004" charset="-127"/>
              </a:defRPr>
            </a:lvl4pPr>
            <a:lvl5pPr marL="1828165" algn="l" latinLnBrk="1">
              <a:spcBef>
                <a:spcPct val="0"/>
              </a:spcBef>
              <a:spcAft>
                <a:spcPct val="0"/>
              </a:spcAft>
              <a:defRPr lang="ko-KR" altLang="en-US" sz="1400" kern="1200">
                <a:solidFill>
                  <a:schemeClr val="tx1"/>
                </a:solidFill>
                <a:latin typeface="+mj-lt"/>
                <a:ea typeface="맑은 고딕" panose="020B0503020000020004" charset="-127"/>
                <a:cs typeface="뉴티맥스고딕 CJK" panose="020B0500020000020004" charset="-127"/>
              </a:defRPr>
            </a:lvl5pPr>
            <a:lvl6pPr marL="2285365" algn="l" latinLnBrk="1" hangingPunct="1">
              <a:defRPr lang="ko-KR" altLang="en-US" sz="1400" kern="1200">
                <a:solidFill>
                  <a:schemeClr val="tx1"/>
                </a:solidFill>
                <a:latin typeface="+mj-lt"/>
                <a:ea typeface="맑은 고딕" panose="020B0503020000020004" charset="-127"/>
                <a:cs typeface="뉴티맥스고딕 CJK" panose="020B0500020000020004" charset="-127"/>
              </a:defRPr>
            </a:lvl6pPr>
            <a:lvl7pPr marL="2741930" algn="l" latinLnBrk="1" hangingPunct="1">
              <a:defRPr lang="ko-KR" altLang="en-US" sz="1400" kern="1200">
                <a:solidFill>
                  <a:schemeClr val="tx1"/>
                </a:solidFill>
                <a:latin typeface="+mj-lt"/>
                <a:ea typeface="맑은 고딕" panose="020B0503020000020004" charset="-127"/>
                <a:cs typeface="뉴티맥스고딕 CJK" panose="020B0500020000020004" charset="-127"/>
              </a:defRPr>
            </a:lvl7pPr>
            <a:lvl8pPr marL="3199130" algn="l" latinLnBrk="1" hangingPunct="1">
              <a:defRPr lang="ko-KR" altLang="en-US" sz="1400" kern="1200">
                <a:solidFill>
                  <a:schemeClr val="tx1"/>
                </a:solidFill>
                <a:latin typeface="+mj-lt"/>
                <a:ea typeface="맑은 고딕" panose="020B0503020000020004" charset="-127"/>
                <a:cs typeface="뉴티맥스고딕 CJK" panose="020B0500020000020004" charset="-127"/>
              </a:defRPr>
            </a:lvl8pPr>
            <a:lvl9pPr marL="3656330" algn="l" latinLnBrk="1" hangingPunct="1">
              <a:defRPr lang="ko-KR" altLang="en-US" sz="1400" kern="1200">
                <a:solidFill>
                  <a:schemeClr val="tx1"/>
                </a:solidFill>
                <a:latin typeface="+mj-lt"/>
                <a:ea typeface="맑은 고딕" panose="020B0503020000020004" charset="-127"/>
                <a:cs typeface="뉴티맥스고딕 CJK" panose="020B0500020000020004" charset="-127"/>
              </a:defRPr>
            </a:lvl9pPr>
          </a:lstStyle>
          <a:p>
            <a:pPr algn="ctr" fontAlgn="base"/>
            <a:r>
              <a:rPr kumimoji="1" sz="1600" b="1" dirty="0">
                <a:solidFill>
                  <a:srgbClr val="ED7D31"/>
                </a:solidFill>
                <a:latin typeface="맑은 고딕" panose="020B0503020000020004" pitchFamily="50" charset="-127"/>
              </a:rPr>
              <a:t>⑤</a:t>
            </a:r>
          </a:p>
        </p:txBody>
      </p:sp>
      <p:sp>
        <p:nvSpPr>
          <p:cNvPr id="166" name="모서리가 둥근 직사각형 64">
            <a:extLst>
              <a:ext uri="{FF2B5EF4-FFF2-40B4-BE49-F238E27FC236}">
                <a16:creationId xmlns:a16="http://schemas.microsoft.com/office/drawing/2014/main" id="{87193EDB-589B-4FF3-A755-4A4DE4D5527D}"/>
              </a:ext>
            </a:extLst>
          </p:cNvPr>
          <p:cNvSpPr/>
          <p:nvPr/>
        </p:nvSpPr>
        <p:spPr>
          <a:xfrm>
            <a:off x="1976888" y="5177907"/>
            <a:ext cx="223061" cy="267653"/>
          </a:xfrm>
          <a:prstGeom prst="roundRect">
            <a:avLst/>
          </a:prstGeom>
          <a:noFill/>
        </p:spPr>
        <p:txBody>
          <a:bodyPr rot="0" vert="horz" wrap="square" lIns="0" tIns="0" rIns="0" bIns="0" numCol="1" spcCol="0" rtlCol="0" anchor="ctr" anchorCtr="0">
            <a:spAutoFit/>
          </a:bodyPr>
          <a:lstStyle>
            <a:defPPr>
              <a:defRPr lang="ko-KR" altLang="en-US"/>
            </a:defPPr>
            <a:lvl1pPr algn="l" latinLnBrk="1">
              <a:spcBef>
                <a:spcPct val="0"/>
              </a:spcBef>
              <a:spcAft>
                <a:spcPct val="0"/>
              </a:spcAft>
              <a:defRPr lang="ko-KR" altLang="en-US" sz="1400" kern="1200">
                <a:solidFill>
                  <a:schemeClr val="tx1"/>
                </a:solidFill>
                <a:latin typeface="+mj-lt"/>
                <a:ea typeface="맑은 고딕" panose="020B0503020000020004" charset="-127"/>
                <a:cs typeface="뉴티맥스고딕 CJK" panose="020B0500020000020004" charset="-127"/>
              </a:defRPr>
            </a:lvl1pPr>
            <a:lvl2pPr marL="456565" algn="l" latinLnBrk="1">
              <a:spcBef>
                <a:spcPct val="0"/>
              </a:spcBef>
              <a:spcAft>
                <a:spcPct val="0"/>
              </a:spcAft>
              <a:defRPr lang="ko-KR" altLang="en-US" sz="1400" kern="1200">
                <a:solidFill>
                  <a:schemeClr val="tx1"/>
                </a:solidFill>
                <a:latin typeface="+mj-lt"/>
                <a:ea typeface="맑은 고딕" panose="020B0503020000020004" charset="-127"/>
                <a:cs typeface="뉴티맥스고딕 CJK" panose="020B0500020000020004" charset="-127"/>
              </a:defRPr>
            </a:lvl2pPr>
            <a:lvl3pPr marL="913765" algn="l" latinLnBrk="1">
              <a:spcBef>
                <a:spcPct val="0"/>
              </a:spcBef>
              <a:spcAft>
                <a:spcPct val="0"/>
              </a:spcAft>
              <a:defRPr lang="ko-KR" altLang="en-US" sz="1400" kern="1200">
                <a:solidFill>
                  <a:schemeClr val="tx1"/>
                </a:solidFill>
                <a:latin typeface="+mj-lt"/>
                <a:ea typeface="맑은 고딕" panose="020B0503020000020004" charset="-127"/>
                <a:cs typeface="뉴티맥스고딕 CJK" panose="020B0500020000020004" charset="-127"/>
              </a:defRPr>
            </a:lvl3pPr>
            <a:lvl4pPr marL="1370965" algn="l" latinLnBrk="1">
              <a:spcBef>
                <a:spcPct val="0"/>
              </a:spcBef>
              <a:spcAft>
                <a:spcPct val="0"/>
              </a:spcAft>
              <a:defRPr lang="ko-KR" altLang="en-US" sz="1400" kern="1200">
                <a:solidFill>
                  <a:schemeClr val="tx1"/>
                </a:solidFill>
                <a:latin typeface="+mj-lt"/>
                <a:ea typeface="맑은 고딕" panose="020B0503020000020004" charset="-127"/>
                <a:cs typeface="뉴티맥스고딕 CJK" panose="020B0500020000020004" charset="-127"/>
              </a:defRPr>
            </a:lvl4pPr>
            <a:lvl5pPr marL="1828165" algn="l" latinLnBrk="1">
              <a:spcBef>
                <a:spcPct val="0"/>
              </a:spcBef>
              <a:spcAft>
                <a:spcPct val="0"/>
              </a:spcAft>
              <a:defRPr lang="ko-KR" altLang="en-US" sz="1400" kern="1200">
                <a:solidFill>
                  <a:schemeClr val="tx1"/>
                </a:solidFill>
                <a:latin typeface="+mj-lt"/>
                <a:ea typeface="맑은 고딕" panose="020B0503020000020004" charset="-127"/>
                <a:cs typeface="뉴티맥스고딕 CJK" panose="020B0500020000020004" charset="-127"/>
              </a:defRPr>
            </a:lvl5pPr>
            <a:lvl6pPr marL="2285365" algn="l" latinLnBrk="1" hangingPunct="1">
              <a:defRPr lang="ko-KR" altLang="en-US" sz="1400" kern="1200">
                <a:solidFill>
                  <a:schemeClr val="tx1"/>
                </a:solidFill>
                <a:latin typeface="+mj-lt"/>
                <a:ea typeface="맑은 고딕" panose="020B0503020000020004" charset="-127"/>
                <a:cs typeface="뉴티맥스고딕 CJK" panose="020B0500020000020004" charset="-127"/>
              </a:defRPr>
            </a:lvl6pPr>
            <a:lvl7pPr marL="2741930" algn="l" latinLnBrk="1" hangingPunct="1">
              <a:defRPr lang="ko-KR" altLang="en-US" sz="1400" kern="1200">
                <a:solidFill>
                  <a:schemeClr val="tx1"/>
                </a:solidFill>
                <a:latin typeface="+mj-lt"/>
                <a:ea typeface="맑은 고딕" panose="020B0503020000020004" charset="-127"/>
                <a:cs typeface="뉴티맥스고딕 CJK" panose="020B0500020000020004" charset="-127"/>
              </a:defRPr>
            </a:lvl7pPr>
            <a:lvl8pPr marL="3199130" algn="l" latinLnBrk="1" hangingPunct="1">
              <a:defRPr lang="ko-KR" altLang="en-US" sz="1400" kern="1200">
                <a:solidFill>
                  <a:schemeClr val="tx1"/>
                </a:solidFill>
                <a:latin typeface="+mj-lt"/>
                <a:ea typeface="맑은 고딕" panose="020B0503020000020004" charset="-127"/>
                <a:cs typeface="뉴티맥스고딕 CJK" panose="020B0500020000020004" charset="-127"/>
              </a:defRPr>
            </a:lvl8pPr>
            <a:lvl9pPr marL="3656330" algn="l" latinLnBrk="1" hangingPunct="1">
              <a:defRPr lang="ko-KR" altLang="en-US" sz="1400" kern="1200">
                <a:solidFill>
                  <a:schemeClr val="tx1"/>
                </a:solidFill>
                <a:latin typeface="+mj-lt"/>
                <a:ea typeface="맑은 고딕" panose="020B0503020000020004" charset="-127"/>
                <a:cs typeface="뉴티맥스고딕 CJK" panose="020B0500020000020004" charset="-127"/>
              </a:defRPr>
            </a:lvl9pPr>
          </a:lstStyle>
          <a:p>
            <a:pPr algn="ctr" fontAlgn="base"/>
            <a:r>
              <a:rPr kumimoji="1" sz="1600" b="1" dirty="0">
                <a:solidFill>
                  <a:srgbClr val="ED7D31"/>
                </a:solidFill>
                <a:latin typeface="맑은 고딕" panose="020B0503020000020004" pitchFamily="50" charset="-127"/>
              </a:rPr>
              <a:t>⑥</a:t>
            </a:r>
          </a:p>
        </p:txBody>
      </p:sp>
      <p:sp>
        <p:nvSpPr>
          <p:cNvPr id="167" name="모서리가 둥근 직사각형 65">
            <a:extLst>
              <a:ext uri="{FF2B5EF4-FFF2-40B4-BE49-F238E27FC236}">
                <a16:creationId xmlns:a16="http://schemas.microsoft.com/office/drawing/2014/main" id="{59E84E6B-BC10-43B3-9C03-EC975C27F319}"/>
              </a:ext>
            </a:extLst>
          </p:cNvPr>
          <p:cNvSpPr/>
          <p:nvPr/>
        </p:nvSpPr>
        <p:spPr>
          <a:xfrm>
            <a:off x="3035414" y="5177907"/>
            <a:ext cx="223061" cy="267653"/>
          </a:xfrm>
          <a:prstGeom prst="roundRect">
            <a:avLst/>
          </a:prstGeom>
          <a:noFill/>
        </p:spPr>
        <p:txBody>
          <a:bodyPr rot="0" vert="horz" wrap="square" lIns="0" tIns="0" rIns="0" bIns="0" numCol="1" spcCol="0" rtlCol="0" anchor="ctr" anchorCtr="0">
            <a:spAutoFit/>
          </a:bodyPr>
          <a:lstStyle>
            <a:defPPr>
              <a:defRPr lang="ko-KR" altLang="en-US"/>
            </a:defPPr>
            <a:lvl1pPr algn="l" latinLnBrk="1">
              <a:spcBef>
                <a:spcPct val="0"/>
              </a:spcBef>
              <a:spcAft>
                <a:spcPct val="0"/>
              </a:spcAft>
              <a:defRPr lang="ko-KR" altLang="en-US" sz="1400" kern="1200">
                <a:solidFill>
                  <a:schemeClr val="tx1"/>
                </a:solidFill>
                <a:latin typeface="+mj-lt"/>
                <a:ea typeface="맑은 고딕" panose="020B0503020000020004" charset="-127"/>
                <a:cs typeface="뉴티맥스고딕 CJK" panose="020B0500020000020004" charset="-127"/>
              </a:defRPr>
            </a:lvl1pPr>
            <a:lvl2pPr marL="456565" algn="l" latinLnBrk="1">
              <a:spcBef>
                <a:spcPct val="0"/>
              </a:spcBef>
              <a:spcAft>
                <a:spcPct val="0"/>
              </a:spcAft>
              <a:defRPr lang="ko-KR" altLang="en-US" sz="1400" kern="1200">
                <a:solidFill>
                  <a:schemeClr val="tx1"/>
                </a:solidFill>
                <a:latin typeface="+mj-lt"/>
                <a:ea typeface="맑은 고딕" panose="020B0503020000020004" charset="-127"/>
                <a:cs typeface="뉴티맥스고딕 CJK" panose="020B0500020000020004" charset="-127"/>
              </a:defRPr>
            </a:lvl2pPr>
            <a:lvl3pPr marL="913765" algn="l" latinLnBrk="1">
              <a:spcBef>
                <a:spcPct val="0"/>
              </a:spcBef>
              <a:spcAft>
                <a:spcPct val="0"/>
              </a:spcAft>
              <a:defRPr lang="ko-KR" altLang="en-US" sz="1400" kern="1200">
                <a:solidFill>
                  <a:schemeClr val="tx1"/>
                </a:solidFill>
                <a:latin typeface="+mj-lt"/>
                <a:ea typeface="맑은 고딕" panose="020B0503020000020004" charset="-127"/>
                <a:cs typeface="뉴티맥스고딕 CJK" panose="020B0500020000020004" charset="-127"/>
              </a:defRPr>
            </a:lvl3pPr>
            <a:lvl4pPr marL="1370965" algn="l" latinLnBrk="1">
              <a:spcBef>
                <a:spcPct val="0"/>
              </a:spcBef>
              <a:spcAft>
                <a:spcPct val="0"/>
              </a:spcAft>
              <a:defRPr lang="ko-KR" altLang="en-US" sz="1400" kern="1200">
                <a:solidFill>
                  <a:schemeClr val="tx1"/>
                </a:solidFill>
                <a:latin typeface="+mj-lt"/>
                <a:ea typeface="맑은 고딕" panose="020B0503020000020004" charset="-127"/>
                <a:cs typeface="뉴티맥스고딕 CJK" panose="020B0500020000020004" charset="-127"/>
              </a:defRPr>
            </a:lvl4pPr>
            <a:lvl5pPr marL="1828165" algn="l" latinLnBrk="1">
              <a:spcBef>
                <a:spcPct val="0"/>
              </a:spcBef>
              <a:spcAft>
                <a:spcPct val="0"/>
              </a:spcAft>
              <a:defRPr lang="ko-KR" altLang="en-US" sz="1400" kern="1200">
                <a:solidFill>
                  <a:schemeClr val="tx1"/>
                </a:solidFill>
                <a:latin typeface="+mj-lt"/>
                <a:ea typeface="맑은 고딕" panose="020B0503020000020004" charset="-127"/>
                <a:cs typeface="뉴티맥스고딕 CJK" panose="020B0500020000020004" charset="-127"/>
              </a:defRPr>
            </a:lvl5pPr>
            <a:lvl6pPr marL="2285365" algn="l" latinLnBrk="1" hangingPunct="1">
              <a:defRPr lang="ko-KR" altLang="en-US" sz="1400" kern="1200">
                <a:solidFill>
                  <a:schemeClr val="tx1"/>
                </a:solidFill>
                <a:latin typeface="+mj-lt"/>
                <a:ea typeface="맑은 고딕" panose="020B0503020000020004" charset="-127"/>
                <a:cs typeface="뉴티맥스고딕 CJK" panose="020B0500020000020004" charset="-127"/>
              </a:defRPr>
            </a:lvl6pPr>
            <a:lvl7pPr marL="2741930" algn="l" latinLnBrk="1" hangingPunct="1">
              <a:defRPr lang="ko-KR" altLang="en-US" sz="1400" kern="1200">
                <a:solidFill>
                  <a:schemeClr val="tx1"/>
                </a:solidFill>
                <a:latin typeface="+mj-lt"/>
                <a:ea typeface="맑은 고딕" panose="020B0503020000020004" charset="-127"/>
                <a:cs typeface="뉴티맥스고딕 CJK" panose="020B0500020000020004" charset="-127"/>
              </a:defRPr>
            </a:lvl7pPr>
            <a:lvl8pPr marL="3199130" algn="l" latinLnBrk="1" hangingPunct="1">
              <a:defRPr lang="ko-KR" altLang="en-US" sz="1400" kern="1200">
                <a:solidFill>
                  <a:schemeClr val="tx1"/>
                </a:solidFill>
                <a:latin typeface="+mj-lt"/>
                <a:ea typeface="맑은 고딕" panose="020B0503020000020004" charset="-127"/>
                <a:cs typeface="뉴티맥스고딕 CJK" panose="020B0500020000020004" charset="-127"/>
              </a:defRPr>
            </a:lvl8pPr>
            <a:lvl9pPr marL="3656330" algn="l" latinLnBrk="1" hangingPunct="1">
              <a:defRPr lang="ko-KR" altLang="en-US" sz="1400" kern="1200">
                <a:solidFill>
                  <a:schemeClr val="tx1"/>
                </a:solidFill>
                <a:latin typeface="+mj-lt"/>
                <a:ea typeface="맑은 고딕" panose="020B0503020000020004" charset="-127"/>
                <a:cs typeface="뉴티맥스고딕 CJK" panose="020B0500020000020004" charset="-127"/>
              </a:defRPr>
            </a:lvl9pPr>
          </a:lstStyle>
          <a:p>
            <a:pPr algn="ctr" fontAlgn="base"/>
            <a:r>
              <a:rPr kumimoji="1" sz="1600" b="1" dirty="0">
                <a:solidFill>
                  <a:srgbClr val="ED7D31"/>
                </a:solidFill>
                <a:latin typeface="맑은 고딕" panose="020B0503020000020004" pitchFamily="50" charset="-127"/>
              </a:rPr>
              <a:t>⑦</a:t>
            </a: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08D3AAEC-CB89-4E17-A401-1EE21DC04E73}"/>
              </a:ext>
            </a:extLst>
          </p:cNvPr>
          <p:cNvSpPr txBox="1"/>
          <p:nvPr/>
        </p:nvSpPr>
        <p:spPr>
          <a:xfrm>
            <a:off x="1065338" y="4070825"/>
            <a:ext cx="3180111" cy="347329"/>
          </a:xfrm>
          <a:prstGeom prst="round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ctr" defTabSz="91440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1" i="0" u="none" strike="noStrike" kern="0" cap="none" spc="-150" normalizeH="0" baseline="0" noProof="0" dirty="0">
                <a:ln>
                  <a:solidFill>
                    <a:prstClr val="black">
                      <a:lumMod val="50000"/>
                      <a:lumOff val="50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</a:rPr>
              <a:t>기존 전자 계약의 </a:t>
            </a:r>
            <a:r>
              <a:rPr kumimoji="1" lang="ko-KR" altLang="en-US" sz="1200" b="1" i="0" u="none" strike="noStrike" kern="0" cap="none" spc="-150" normalizeH="0" baseline="0" noProof="0" dirty="0">
                <a:ln>
                  <a:solidFill>
                    <a:prstClr val="black">
                      <a:lumMod val="50000"/>
                      <a:lumOff val="50000"/>
                      <a:alpha val="10000"/>
                    </a:prstClr>
                  </a:solidFill>
                </a:ln>
                <a:solidFill>
                  <a:srgbClr val="FF0000"/>
                </a:solidFill>
                <a:effectLst/>
                <a:uLnTx/>
                <a:uFillTx/>
                <a:latin typeface="맑은 고딕" panose="020B0503020000020004" pitchFamily="50" charset="-127"/>
              </a:rPr>
              <a:t>복잡한 프로세스</a:t>
            </a:r>
            <a:endParaRPr kumimoji="1" lang="en-US" altLang="ko-KR" sz="1200" b="1" i="0" u="none" strike="noStrike" kern="0" cap="none" spc="-150" normalizeH="0" baseline="0" noProof="0" dirty="0">
              <a:ln>
                <a:solidFill>
                  <a:prstClr val="black">
                    <a:lumMod val="50000"/>
                    <a:lumOff val="50000"/>
                    <a:alpha val="10000"/>
                  </a:prstClr>
                </a:solidFill>
              </a:ln>
              <a:solidFill>
                <a:srgbClr val="FF0000"/>
              </a:solidFill>
              <a:effectLst/>
              <a:uLnTx/>
              <a:uFillTx/>
              <a:latin typeface="맑은 고딕" panose="020B0503020000020004" pitchFamily="50" charset="-127"/>
            </a:endParaRPr>
          </a:p>
        </p:txBody>
      </p:sp>
      <p:sp>
        <p:nvSpPr>
          <p:cNvPr id="169" name="모서리가 둥근 직사각형 14">
            <a:extLst>
              <a:ext uri="{FF2B5EF4-FFF2-40B4-BE49-F238E27FC236}">
                <a16:creationId xmlns:a16="http://schemas.microsoft.com/office/drawing/2014/main" id="{60AB1AB6-26BA-4E53-A295-73C0F1724705}"/>
              </a:ext>
            </a:extLst>
          </p:cNvPr>
          <p:cNvSpPr/>
          <p:nvPr/>
        </p:nvSpPr>
        <p:spPr>
          <a:xfrm>
            <a:off x="7049223" y="4845162"/>
            <a:ext cx="884333" cy="678926"/>
          </a:xfrm>
          <a:prstGeom prst="roundRect">
            <a:avLst>
              <a:gd name="adj" fmla="val 12258"/>
            </a:avLst>
          </a:prstGeom>
          <a:gradFill>
            <a:gsLst>
              <a:gs pos="0">
                <a:sysClr val="window" lastClr="FFFFFF"/>
              </a:gs>
              <a:gs pos="28000">
                <a:sysClr val="window" lastClr="FFFFFF"/>
              </a:gs>
              <a:gs pos="51000">
                <a:srgbClr val="F7F7F7"/>
              </a:gs>
              <a:gs pos="74000">
                <a:sysClr val="window" lastClr="FFFFFF"/>
              </a:gs>
              <a:gs pos="100000">
                <a:sysClr val="window" lastClr="FFFFFF"/>
              </a:gs>
            </a:gsLst>
            <a:lin ang="5400000" scaled="0"/>
          </a:gradFill>
          <a:ln w="12700" cap="flat" cmpd="sng" algn="ctr">
            <a:solidFill>
              <a:srgbClr val="DBDBDB"/>
            </a:solidFill>
            <a:prstDash val="solid"/>
            <a:miter lim="800000"/>
          </a:ln>
          <a:effectLst>
            <a:outerShdw blurRad="50800" dist="38100" dir="2700000" algn="tl" rotWithShape="0">
              <a:sysClr val="window" lastClr="FFFFFF">
                <a:alpha val="40000"/>
                <a:lumMod val="75000"/>
              </a:sysClr>
            </a:outerShdw>
          </a:effectLst>
        </p:spPr>
        <p:txBody>
          <a:bodyPr rot="0" vert="horz" wrap="square" lIns="0" tIns="0" rIns="0" bIns="0" numCol="1" spcCol="0" rtlCol="0" anchor="ctr" anchorCtr="0">
            <a:noAutofit/>
          </a:bodyPr>
          <a:lstStyle>
            <a:defPPr>
              <a:defRPr lang="ko-KR" altLang="en-US">
                <a:solidFill>
                  <a:schemeClr val="bg1"/>
                </a:solidFill>
              </a:defRPr>
            </a:defPPr>
            <a:lvl1pPr algn="l" latinLnBrk="1">
              <a:spcBef>
                <a:spcPct val="0"/>
              </a:spcBef>
              <a:spcAft>
                <a:spcPct val="0"/>
              </a:spcAft>
              <a:defRPr lang="ko-KR" altLang="en-US" sz="1400" kern="1200">
                <a:solidFill>
                  <a:schemeClr val="bg1"/>
                </a:solidFill>
                <a:latin typeface="+mj-lt"/>
                <a:ea typeface="맑은 고딕" panose="020B0503020000020004" charset="-127"/>
                <a:cs typeface="뉴티맥스고딕 CJK" panose="020B0500020000020004" charset="-127"/>
              </a:defRPr>
            </a:lvl1pPr>
            <a:lvl2pPr marL="456565" algn="l" latinLnBrk="1">
              <a:spcBef>
                <a:spcPct val="0"/>
              </a:spcBef>
              <a:spcAft>
                <a:spcPct val="0"/>
              </a:spcAft>
              <a:defRPr lang="ko-KR" altLang="en-US" sz="1400" kern="1200">
                <a:solidFill>
                  <a:schemeClr val="bg1"/>
                </a:solidFill>
                <a:latin typeface="+mj-lt"/>
                <a:ea typeface="맑은 고딕" panose="020B0503020000020004" charset="-127"/>
                <a:cs typeface="뉴티맥스고딕 CJK" panose="020B0500020000020004" charset="-127"/>
              </a:defRPr>
            </a:lvl2pPr>
            <a:lvl3pPr marL="913765" algn="l" latinLnBrk="1">
              <a:spcBef>
                <a:spcPct val="0"/>
              </a:spcBef>
              <a:spcAft>
                <a:spcPct val="0"/>
              </a:spcAft>
              <a:defRPr lang="ko-KR" altLang="en-US" sz="1400" kern="1200">
                <a:solidFill>
                  <a:schemeClr val="bg1"/>
                </a:solidFill>
                <a:latin typeface="+mj-lt"/>
                <a:ea typeface="맑은 고딕" panose="020B0503020000020004" charset="-127"/>
                <a:cs typeface="뉴티맥스고딕 CJK" panose="020B0500020000020004" charset="-127"/>
              </a:defRPr>
            </a:lvl3pPr>
            <a:lvl4pPr marL="1370965" algn="l" latinLnBrk="1">
              <a:spcBef>
                <a:spcPct val="0"/>
              </a:spcBef>
              <a:spcAft>
                <a:spcPct val="0"/>
              </a:spcAft>
              <a:defRPr lang="ko-KR" altLang="en-US" sz="1400" kern="1200">
                <a:solidFill>
                  <a:schemeClr val="bg1"/>
                </a:solidFill>
                <a:latin typeface="+mj-lt"/>
                <a:ea typeface="맑은 고딕" panose="020B0503020000020004" charset="-127"/>
                <a:cs typeface="뉴티맥스고딕 CJK" panose="020B0500020000020004" charset="-127"/>
              </a:defRPr>
            </a:lvl4pPr>
            <a:lvl5pPr marL="1828165" algn="l" latinLnBrk="1">
              <a:spcBef>
                <a:spcPct val="0"/>
              </a:spcBef>
              <a:spcAft>
                <a:spcPct val="0"/>
              </a:spcAft>
              <a:defRPr lang="ko-KR" altLang="en-US" sz="1400" kern="1200">
                <a:solidFill>
                  <a:schemeClr val="bg1"/>
                </a:solidFill>
                <a:latin typeface="+mj-lt"/>
                <a:ea typeface="맑은 고딕" panose="020B0503020000020004" charset="-127"/>
                <a:cs typeface="뉴티맥스고딕 CJK" panose="020B0500020000020004" charset="-127"/>
              </a:defRPr>
            </a:lvl5pPr>
            <a:lvl6pPr marL="2285365" algn="l" latinLnBrk="1" hangingPunct="1">
              <a:defRPr lang="ko-KR" altLang="en-US" sz="1400" kern="1200">
                <a:solidFill>
                  <a:schemeClr val="bg1"/>
                </a:solidFill>
                <a:latin typeface="+mj-lt"/>
                <a:ea typeface="맑은 고딕" panose="020B0503020000020004" charset="-127"/>
                <a:cs typeface="뉴티맥스고딕 CJK" panose="020B0500020000020004" charset="-127"/>
              </a:defRPr>
            </a:lvl6pPr>
            <a:lvl7pPr marL="2741930" algn="l" latinLnBrk="1" hangingPunct="1">
              <a:defRPr lang="ko-KR" altLang="en-US" sz="1400" kern="1200">
                <a:solidFill>
                  <a:schemeClr val="bg1"/>
                </a:solidFill>
                <a:latin typeface="+mj-lt"/>
                <a:ea typeface="맑은 고딕" panose="020B0503020000020004" charset="-127"/>
                <a:cs typeface="뉴티맥스고딕 CJK" panose="020B0500020000020004" charset="-127"/>
              </a:defRPr>
            </a:lvl7pPr>
            <a:lvl8pPr marL="3199130" algn="l" latinLnBrk="1" hangingPunct="1">
              <a:defRPr lang="ko-KR" altLang="en-US" sz="1400" kern="1200">
                <a:solidFill>
                  <a:schemeClr val="bg1"/>
                </a:solidFill>
                <a:latin typeface="+mj-lt"/>
                <a:ea typeface="맑은 고딕" panose="020B0503020000020004" charset="-127"/>
                <a:cs typeface="뉴티맥스고딕 CJK" panose="020B0500020000020004" charset="-127"/>
              </a:defRPr>
            </a:lvl8pPr>
            <a:lvl9pPr marL="3656330" algn="l" latinLnBrk="1" hangingPunct="1">
              <a:defRPr lang="ko-KR" altLang="en-US" sz="1400" kern="1200">
                <a:solidFill>
                  <a:schemeClr val="bg1"/>
                </a:solidFill>
                <a:latin typeface="+mj-lt"/>
                <a:ea typeface="맑은 고딕" panose="020B0503020000020004" charset="-127"/>
                <a:cs typeface="뉴티맥스고딕 CJK" panose="020B0500020000020004" charset="-127"/>
              </a:defRPr>
            </a:lvl9pPr>
          </a:lstStyle>
          <a:p>
            <a:pPr marL="0" marR="0" lvl="0" indent="0" algn="ctr" defTabSz="91440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charset="-127"/>
                <a:ea typeface="맑은 고딕" panose="020B0503020000020004" charset="-127"/>
              </a:rPr>
              <a:t>전자계약</a:t>
            </a:r>
            <a:endParaRPr kumimoji="1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charset="-127"/>
              <a:ea typeface="맑은 고딕" panose="020B0503020000020004" charset="-127"/>
            </a:endParaRPr>
          </a:p>
        </p:txBody>
      </p:sp>
      <p:sp>
        <p:nvSpPr>
          <p:cNvPr id="170" name="모서리가 둥근 직사각형 28">
            <a:extLst>
              <a:ext uri="{FF2B5EF4-FFF2-40B4-BE49-F238E27FC236}">
                <a16:creationId xmlns:a16="http://schemas.microsoft.com/office/drawing/2014/main" id="{8EAE8889-CE35-46D0-A3AE-F09FBD56B296}"/>
              </a:ext>
            </a:extLst>
          </p:cNvPr>
          <p:cNvSpPr/>
          <p:nvPr/>
        </p:nvSpPr>
        <p:spPr>
          <a:xfrm>
            <a:off x="8338358" y="4843936"/>
            <a:ext cx="884333" cy="680152"/>
          </a:xfrm>
          <a:prstGeom prst="roundRect">
            <a:avLst>
              <a:gd name="adj" fmla="val 12258"/>
            </a:avLst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solidFill>
              <a:srgbClr val="DBDBDB"/>
            </a:solidFill>
            <a:prstDash val="solid"/>
            <a:miter lim="800000"/>
          </a:ln>
          <a:effectLst>
            <a:outerShdw blurRad="50800" dist="38100" dir="2700000" algn="tl" rotWithShape="0">
              <a:sysClr val="window" lastClr="FFFFFF">
                <a:alpha val="40000"/>
                <a:lumMod val="75000"/>
              </a:sysClr>
            </a:outerShdw>
          </a:effectLst>
        </p:spPr>
        <p:txBody>
          <a:bodyPr rot="0" vert="horz" wrap="square" lIns="0" tIns="0" rIns="0" bIns="0" numCol="1" spcCol="0" rtlCol="0" anchor="ctr" anchorCtr="0"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charset="-127"/>
                <a:ea typeface="맑은 고딕" panose="020B0503020000020004" pitchFamily="50" charset="-127"/>
                <a:cs typeface="뉴티맥스고딕 CJK" panose="020B0500020000020004" charset="-127"/>
              </a:rPr>
              <a:t>DB</a:t>
            </a:r>
            <a:r>
              <a:rPr kumimoji="1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charset="-127"/>
                <a:ea typeface="맑은 고딕" panose="020B0503020000020004" pitchFamily="50" charset="-127"/>
                <a:cs typeface="뉴티맥스고딕 CJK" panose="020B0500020000020004" charset="-127"/>
              </a:rPr>
              <a:t>연동</a:t>
            </a:r>
            <a:endParaRPr kumimoji="1" lang="en-US" altLang="ko-KR" sz="1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charset="-127"/>
              <a:ea typeface="맑은 고딕" panose="020B0503020000020004" pitchFamily="50" charset="-127"/>
              <a:cs typeface="뉴티맥스고딕 CJK" panose="020B0500020000020004" charset="-127"/>
            </a:endParaRP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charset="-127"/>
                <a:ea typeface="맑은 고딕" panose="020B0503020000020004" pitchFamily="50" charset="-127"/>
                <a:cs typeface="뉴티맥스고딕 CJK" panose="020B0500020000020004" charset="-127"/>
              </a:rPr>
              <a:t>저장</a:t>
            </a:r>
          </a:p>
        </p:txBody>
      </p:sp>
      <p:sp>
        <p:nvSpPr>
          <p:cNvPr id="171" name="TextBox 56">
            <a:extLst>
              <a:ext uri="{FF2B5EF4-FFF2-40B4-BE49-F238E27FC236}">
                <a16:creationId xmlns:a16="http://schemas.microsoft.com/office/drawing/2014/main" id="{B7357C12-D0F3-49FE-B7A1-D6045D53BAA2}"/>
              </a:ext>
            </a:extLst>
          </p:cNvPr>
          <p:cNvSpPr txBox="1"/>
          <p:nvPr/>
        </p:nvSpPr>
        <p:spPr>
          <a:xfrm>
            <a:off x="6085622" y="4592555"/>
            <a:ext cx="223061" cy="267653"/>
          </a:xfrm>
          <a:prstGeom prst="roundRect">
            <a:avLst/>
          </a:prstGeom>
          <a:noFill/>
        </p:spPr>
        <p:txBody>
          <a:bodyPr rot="0" vert="horz" wrap="square" lIns="0" tIns="0" rIns="0" bIns="0" numCol="1" spcCol="0" rtlCol="0" anchor="ctr" anchorCtr="0">
            <a:spAutoFit/>
          </a:bodyPr>
          <a:lstStyle>
            <a:defPPr>
              <a:defRPr lang="ko-KR" altLang="en-US"/>
            </a:defPPr>
            <a:lvl1pPr algn="l" latinLnBrk="1">
              <a:spcBef>
                <a:spcPct val="0"/>
              </a:spcBef>
              <a:spcAft>
                <a:spcPct val="0"/>
              </a:spcAft>
              <a:defRPr lang="ko-KR" altLang="en-US" sz="1400" kern="1200">
                <a:solidFill>
                  <a:schemeClr val="tx1"/>
                </a:solidFill>
                <a:latin typeface="+mj-lt"/>
                <a:ea typeface="맑은 고딕" panose="020B0503020000020004" charset="-127"/>
                <a:cs typeface="뉴티맥스고딕 CJK" panose="020B0500020000020004" charset="-127"/>
              </a:defRPr>
            </a:lvl1pPr>
            <a:lvl2pPr marL="456565" algn="l" latinLnBrk="1">
              <a:spcBef>
                <a:spcPct val="0"/>
              </a:spcBef>
              <a:spcAft>
                <a:spcPct val="0"/>
              </a:spcAft>
              <a:defRPr lang="ko-KR" altLang="en-US" sz="1400" kern="1200">
                <a:solidFill>
                  <a:schemeClr val="tx1"/>
                </a:solidFill>
                <a:latin typeface="+mj-lt"/>
                <a:ea typeface="맑은 고딕" panose="020B0503020000020004" charset="-127"/>
                <a:cs typeface="뉴티맥스고딕 CJK" panose="020B0500020000020004" charset="-127"/>
              </a:defRPr>
            </a:lvl2pPr>
            <a:lvl3pPr marL="913765" algn="l" latinLnBrk="1">
              <a:spcBef>
                <a:spcPct val="0"/>
              </a:spcBef>
              <a:spcAft>
                <a:spcPct val="0"/>
              </a:spcAft>
              <a:defRPr lang="ko-KR" altLang="en-US" sz="1400" kern="1200">
                <a:solidFill>
                  <a:schemeClr val="tx1"/>
                </a:solidFill>
                <a:latin typeface="+mj-lt"/>
                <a:ea typeface="맑은 고딕" panose="020B0503020000020004" charset="-127"/>
                <a:cs typeface="뉴티맥스고딕 CJK" panose="020B0500020000020004" charset="-127"/>
              </a:defRPr>
            </a:lvl3pPr>
            <a:lvl4pPr marL="1370965" algn="l" latinLnBrk="1">
              <a:spcBef>
                <a:spcPct val="0"/>
              </a:spcBef>
              <a:spcAft>
                <a:spcPct val="0"/>
              </a:spcAft>
              <a:defRPr lang="ko-KR" altLang="en-US" sz="1400" kern="1200">
                <a:solidFill>
                  <a:schemeClr val="tx1"/>
                </a:solidFill>
                <a:latin typeface="+mj-lt"/>
                <a:ea typeface="맑은 고딕" panose="020B0503020000020004" charset="-127"/>
                <a:cs typeface="뉴티맥스고딕 CJK" panose="020B0500020000020004" charset="-127"/>
              </a:defRPr>
            </a:lvl4pPr>
            <a:lvl5pPr marL="1828165" algn="l" latinLnBrk="1">
              <a:spcBef>
                <a:spcPct val="0"/>
              </a:spcBef>
              <a:spcAft>
                <a:spcPct val="0"/>
              </a:spcAft>
              <a:defRPr lang="ko-KR" altLang="en-US" sz="1400" kern="1200">
                <a:solidFill>
                  <a:schemeClr val="tx1"/>
                </a:solidFill>
                <a:latin typeface="+mj-lt"/>
                <a:ea typeface="맑은 고딕" panose="020B0503020000020004" charset="-127"/>
                <a:cs typeface="뉴티맥스고딕 CJK" panose="020B0500020000020004" charset="-127"/>
              </a:defRPr>
            </a:lvl5pPr>
            <a:lvl6pPr marL="2285365" algn="l" latinLnBrk="1" hangingPunct="1">
              <a:defRPr lang="ko-KR" altLang="en-US" sz="1400" kern="1200">
                <a:solidFill>
                  <a:schemeClr val="tx1"/>
                </a:solidFill>
                <a:latin typeface="+mj-lt"/>
                <a:ea typeface="맑은 고딕" panose="020B0503020000020004" charset="-127"/>
                <a:cs typeface="뉴티맥스고딕 CJK" panose="020B0500020000020004" charset="-127"/>
              </a:defRPr>
            </a:lvl6pPr>
            <a:lvl7pPr marL="2741930" algn="l" latinLnBrk="1" hangingPunct="1">
              <a:defRPr lang="ko-KR" altLang="en-US" sz="1400" kern="1200">
                <a:solidFill>
                  <a:schemeClr val="tx1"/>
                </a:solidFill>
                <a:latin typeface="+mj-lt"/>
                <a:ea typeface="맑은 고딕" panose="020B0503020000020004" charset="-127"/>
                <a:cs typeface="뉴티맥스고딕 CJK" panose="020B0500020000020004" charset="-127"/>
              </a:defRPr>
            </a:lvl7pPr>
            <a:lvl8pPr marL="3199130" algn="l" latinLnBrk="1" hangingPunct="1">
              <a:defRPr lang="ko-KR" altLang="en-US" sz="1400" kern="1200">
                <a:solidFill>
                  <a:schemeClr val="tx1"/>
                </a:solidFill>
                <a:latin typeface="+mj-lt"/>
                <a:ea typeface="맑은 고딕" panose="020B0503020000020004" charset="-127"/>
                <a:cs typeface="뉴티맥스고딕 CJK" panose="020B0500020000020004" charset="-127"/>
              </a:defRPr>
            </a:lvl8pPr>
            <a:lvl9pPr marL="3656330" algn="l" latinLnBrk="1" hangingPunct="1">
              <a:defRPr lang="ko-KR" altLang="en-US" sz="1400" kern="1200">
                <a:solidFill>
                  <a:schemeClr val="tx1"/>
                </a:solidFill>
                <a:latin typeface="+mj-lt"/>
                <a:ea typeface="맑은 고딕" panose="020B0503020000020004" charset="-127"/>
                <a:cs typeface="뉴티맥스고딕 CJK" panose="020B0500020000020004" charset="-127"/>
              </a:defRPr>
            </a:lvl9pPr>
          </a:lstStyle>
          <a:p>
            <a:pPr algn="ctr" fontAlgn="base"/>
            <a:r>
              <a:rPr kumimoji="1" sz="1600" b="1" dirty="0">
                <a:solidFill>
                  <a:srgbClr val="ED7D31"/>
                </a:solidFill>
                <a:latin typeface="맑은 고딕" panose="020B0503020000020004" pitchFamily="50" charset="-127"/>
              </a:rPr>
              <a:t>①</a:t>
            </a:r>
          </a:p>
        </p:txBody>
      </p:sp>
      <p:sp>
        <p:nvSpPr>
          <p:cNvPr id="172" name="모서리가 둥근 직사각형 57">
            <a:extLst>
              <a:ext uri="{FF2B5EF4-FFF2-40B4-BE49-F238E27FC236}">
                <a16:creationId xmlns:a16="http://schemas.microsoft.com/office/drawing/2014/main" id="{D6E47FB0-5EFD-4329-9CAC-300C4883E53E}"/>
              </a:ext>
            </a:extLst>
          </p:cNvPr>
          <p:cNvSpPr/>
          <p:nvPr/>
        </p:nvSpPr>
        <p:spPr>
          <a:xfrm>
            <a:off x="7379859" y="4597097"/>
            <a:ext cx="223061" cy="267653"/>
          </a:xfrm>
          <a:prstGeom prst="roundRect">
            <a:avLst/>
          </a:prstGeom>
          <a:noFill/>
        </p:spPr>
        <p:txBody>
          <a:bodyPr rot="0" vert="horz" wrap="square" lIns="0" tIns="0" rIns="0" bIns="0" numCol="1" spcCol="0" rtlCol="0" anchor="ctr" anchorCtr="0">
            <a:spAutoFit/>
          </a:bodyPr>
          <a:lstStyle>
            <a:defPPr>
              <a:defRPr lang="ko-KR" altLang="en-US"/>
            </a:defPPr>
            <a:lvl1pPr algn="l" latinLnBrk="1">
              <a:spcBef>
                <a:spcPct val="0"/>
              </a:spcBef>
              <a:spcAft>
                <a:spcPct val="0"/>
              </a:spcAft>
              <a:defRPr lang="ko-KR" altLang="en-US" sz="1400" kern="1200">
                <a:solidFill>
                  <a:schemeClr val="tx1"/>
                </a:solidFill>
                <a:latin typeface="+mj-lt"/>
                <a:ea typeface="맑은 고딕" panose="020B0503020000020004" charset="-127"/>
                <a:cs typeface="뉴티맥스고딕 CJK" panose="020B0500020000020004" charset="-127"/>
              </a:defRPr>
            </a:lvl1pPr>
            <a:lvl2pPr marL="456565" algn="l" latinLnBrk="1">
              <a:spcBef>
                <a:spcPct val="0"/>
              </a:spcBef>
              <a:spcAft>
                <a:spcPct val="0"/>
              </a:spcAft>
              <a:defRPr lang="ko-KR" altLang="en-US" sz="1400" kern="1200">
                <a:solidFill>
                  <a:schemeClr val="tx1"/>
                </a:solidFill>
                <a:latin typeface="+mj-lt"/>
                <a:ea typeface="맑은 고딕" panose="020B0503020000020004" charset="-127"/>
                <a:cs typeface="뉴티맥스고딕 CJK" panose="020B0500020000020004" charset="-127"/>
              </a:defRPr>
            </a:lvl2pPr>
            <a:lvl3pPr marL="913765" algn="l" latinLnBrk="1">
              <a:spcBef>
                <a:spcPct val="0"/>
              </a:spcBef>
              <a:spcAft>
                <a:spcPct val="0"/>
              </a:spcAft>
              <a:defRPr lang="ko-KR" altLang="en-US" sz="1400" kern="1200">
                <a:solidFill>
                  <a:schemeClr val="tx1"/>
                </a:solidFill>
                <a:latin typeface="+mj-lt"/>
                <a:ea typeface="맑은 고딕" panose="020B0503020000020004" charset="-127"/>
                <a:cs typeface="뉴티맥스고딕 CJK" panose="020B0500020000020004" charset="-127"/>
              </a:defRPr>
            </a:lvl3pPr>
            <a:lvl4pPr marL="1370965" algn="l" latinLnBrk="1">
              <a:spcBef>
                <a:spcPct val="0"/>
              </a:spcBef>
              <a:spcAft>
                <a:spcPct val="0"/>
              </a:spcAft>
              <a:defRPr lang="ko-KR" altLang="en-US" sz="1400" kern="1200">
                <a:solidFill>
                  <a:schemeClr val="tx1"/>
                </a:solidFill>
                <a:latin typeface="+mj-lt"/>
                <a:ea typeface="맑은 고딕" panose="020B0503020000020004" charset="-127"/>
                <a:cs typeface="뉴티맥스고딕 CJK" panose="020B0500020000020004" charset="-127"/>
              </a:defRPr>
            </a:lvl4pPr>
            <a:lvl5pPr marL="1828165" algn="l" latinLnBrk="1">
              <a:spcBef>
                <a:spcPct val="0"/>
              </a:spcBef>
              <a:spcAft>
                <a:spcPct val="0"/>
              </a:spcAft>
              <a:defRPr lang="ko-KR" altLang="en-US" sz="1400" kern="1200">
                <a:solidFill>
                  <a:schemeClr val="tx1"/>
                </a:solidFill>
                <a:latin typeface="+mj-lt"/>
                <a:ea typeface="맑은 고딕" panose="020B0503020000020004" charset="-127"/>
                <a:cs typeface="뉴티맥스고딕 CJK" panose="020B0500020000020004" charset="-127"/>
              </a:defRPr>
            </a:lvl5pPr>
            <a:lvl6pPr marL="2285365" algn="l" latinLnBrk="1" hangingPunct="1">
              <a:defRPr lang="ko-KR" altLang="en-US" sz="1400" kern="1200">
                <a:solidFill>
                  <a:schemeClr val="tx1"/>
                </a:solidFill>
                <a:latin typeface="+mj-lt"/>
                <a:ea typeface="맑은 고딕" panose="020B0503020000020004" charset="-127"/>
                <a:cs typeface="뉴티맥스고딕 CJK" panose="020B0500020000020004" charset="-127"/>
              </a:defRPr>
            </a:lvl6pPr>
            <a:lvl7pPr marL="2741930" algn="l" latinLnBrk="1" hangingPunct="1">
              <a:defRPr lang="ko-KR" altLang="en-US" sz="1400" kern="1200">
                <a:solidFill>
                  <a:schemeClr val="tx1"/>
                </a:solidFill>
                <a:latin typeface="+mj-lt"/>
                <a:ea typeface="맑은 고딕" panose="020B0503020000020004" charset="-127"/>
                <a:cs typeface="뉴티맥스고딕 CJK" panose="020B0500020000020004" charset="-127"/>
              </a:defRPr>
            </a:lvl7pPr>
            <a:lvl8pPr marL="3199130" algn="l" latinLnBrk="1" hangingPunct="1">
              <a:defRPr lang="ko-KR" altLang="en-US" sz="1400" kern="1200">
                <a:solidFill>
                  <a:schemeClr val="tx1"/>
                </a:solidFill>
                <a:latin typeface="+mj-lt"/>
                <a:ea typeface="맑은 고딕" panose="020B0503020000020004" charset="-127"/>
                <a:cs typeface="뉴티맥스고딕 CJK" panose="020B0500020000020004" charset="-127"/>
              </a:defRPr>
            </a:lvl8pPr>
            <a:lvl9pPr marL="3656330" algn="l" latinLnBrk="1" hangingPunct="1">
              <a:defRPr lang="ko-KR" altLang="en-US" sz="1400" kern="1200">
                <a:solidFill>
                  <a:schemeClr val="tx1"/>
                </a:solidFill>
                <a:latin typeface="+mj-lt"/>
                <a:ea typeface="맑은 고딕" panose="020B0503020000020004" charset="-127"/>
                <a:cs typeface="뉴티맥스고딕 CJK" panose="020B0500020000020004" charset="-127"/>
              </a:defRPr>
            </a:lvl9pPr>
          </a:lstStyle>
          <a:p>
            <a:pPr algn="ctr" fontAlgn="base"/>
            <a:r>
              <a:rPr kumimoji="1" sz="1600" b="1" dirty="0">
                <a:solidFill>
                  <a:srgbClr val="ED7D31"/>
                </a:solidFill>
                <a:latin typeface="맑은 고딕" panose="020B0503020000020004" pitchFamily="50" charset="-127"/>
              </a:rPr>
              <a:t>②</a:t>
            </a:r>
          </a:p>
        </p:txBody>
      </p:sp>
      <p:sp>
        <p:nvSpPr>
          <p:cNvPr id="173" name="모서리가 둥근 직사각형 58">
            <a:extLst>
              <a:ext uri="{FF2B5EF4-FFF2-40B4-BE49-F238E27FC236}">
                <a16:creationId xmlns:a16="http://schemas.microsoft.com/office/drawing/2014/main" id="{1243E3FE-DD6B-438E-8A25-B9C77EBB8F47}"/>
              </a:ext>
            </a:extLst>
          </p:cNvPr>
          <p:cNvSpPr/>
          <p:nvPr/>
        </p:nvSpPr>
        <p:spPr>
          <a:xfrm>
            <a:off x="8656717" y="4583429"/>
            <a:ext cx="247614" cy="270034"/>
          </a:xfrm>
          <a:prstGeom prst="roundRect">
            <a:avLst/>
          </a:prstGeom>
          <a:noFill/>
        </p:spPr>
        <p:txBody>
          <a:bodyPr rot="0" vert="horz" wrap="square" lIns="0" tIns="0" rIns="0" bIns="0" numCol="1" spcCol="0" rtlCol="0" anchor="ctr" anchorCtr="0">
            <a:spAutoFit/>
          </a:bodyPr>
          <a:lstStyle>
            <a:defPPr>
              <a:defRPr lang="ko-KR" altLang="en-US"/>
            </a:defPPr>
            <a:lvl1pPr algn="l" latinLnBrk="1">
              <a:spcBef>
                <a:spcPct val="0"/>
              </a:spcBef>
              <a:spcAft>
                <a:spcPct val="0"/>
              </a:spcAft>
              <a:defRPr lang="ko-KR" altLang="en-US" sz="1400" kern="1200">
                <a:solidFill>
                  <a:schemeClr val="tx1"/>
                </a:solidFill>
                <a:latin typeface="+mj-lt"/>
                <a:ea typeface="맑은 고딕" panose="020B0503020000020004" charset="-127"/>
                <a:cs typeface="뉴티맥스고딕 CJK" panose="020B0500020000020004" charset="-127"/>
              </a:defRPr>
            </a:lvl1pPr>
            <a:lvl2pPr marL="456565" algn="l" latinLnBrk="1">
              <a:spcBef>
                <a:spcPct val="0"/>
              </a:spcBef>
              <a:spcAft>
                <a:spcPct val="0"/>
              </a:spcAft>
              <a:defRPr lang="ko-KR" altLang="en-US" sz="1400" kern="1200">
                <a:solidFill>
                  <a:schemeClr val="tx1"/>
                </a:solidFill>
                <a:latin typeface="+mj-lt"/>
                <a:ea typeface="맑은 고딕" panose="020B0503020000020004" charset="-127"/>
                <a:cs typeface="뉴티맥스고딕 CJK" panose="020B0500020000020004" charset="-127"/>
              </a:defRPr>
            </a:lvl2pPr>
            <a:lvl3pPr marL="913765" algn="l" latinLnBrk="1">
              <a:spcBef>
                <a:spcPct val="0"/>
              </a:spcBef>
              <a:spcAft>
                <a:spcPct val="0"/>
              </a:spcAft>
              <a:defRPr lang="ko-KR" altLang="en-US" sz="1400" kern="1200">
                <a:solidFill>
                  <a:schemeClr val="tx1"/>
                </a:solidFill>
                <a:latin typeface="+mj-lt"/>
                <a:ea typeface="맑은 고딕" panose="020B0503020000020004" charset="-127"/>
                <a:cs typeface="뉴티맥스고딕 CJK" panose="020B0500020000020004" charset="-127"/>
              </a:defRPr>
            </a:lvl3pPr>
            <a:lvl4pPr marL="1370965" algn="l" latinLnBrk="1">
              <a:spcBef>
                <a:spcPct val="0"/>
              </a:spcBef>
              <a:spcAft>
                <a:spcPct val="0"/>
              </a:spcAft>
              <a:defRPr lang="ko-KR" altLang="en-US" sz="1400" kern="1200">
                <a:solidFill>
                  <a:schemeClr val="tx1"/>
                </a:solidFill>
                <a:latin typeface="+mj-lt"/>
                <a:ea typeface="맑은 고딕" panose="020B0503020000020004" charset="-127"/>
                <a:cs typeface="뉴티맥스고딕 CJK" panose="020B0500020000020004" charset="-127"/>
              </a:defRPr>
            </a:lvl4pPr>
            <a:lvl5pPr marL="1828165" algn="l" latinLnBrk="1">
              <a:spcBef>
                <a:spcPct val="0"/>
              </a:spcBef>
              <a:spcAft>
                <a:spcPct val="0"/>
              </a:spcAft>
              <a:defRPr lang="ko-KR" altLang="en-US" sz="1400" kern="1200">
                <a:solidFill>
                  <a:schemeClr val="tx1"/>
                </a:solidFill>
                <a:latin typeface="+mj-lt"/>
                <a:ea typeface="맑은 고딕" panose="020B0503020000020004" charset="-127"/>
                <a:cs typeface="뉴티맥스고딕 CJK" panose="020B0500020000020004" charset="-127"/>
              </a:defRPr>
            </a:lvl5pPr>
            <a:lvl6pPr marL="2285365" algn="l" latinLnBrk="1" hangingPunct="1">
              <a:defRPr lang="ko-KR" altLang="en-US" sz="1400" kern="1200">
                <a:solidFill>
                  <a:schemeClr val="tx1"/>
                </a:solidFill>
                <a:latin typeface="+mj-lt"/>
                <a:ea typeface="맑은 고딕" panose="020B0503020000020004" charset="-127"/>
                <a:cs typeface="뉴티맥스고딕 CJK" panose="020B0500020000020004" charset="-127"/>
              </a:defRPr>
            </a:lvl6pPr>
            <a:lvl7pPr marL="2741930" algn="l" latinLnBrk="1" hangingPunct="1">
              <a:defRPr lang="ko-KR" altLang="en-US" sz="1400" kern="1200">
                <a:solidFill>
                  <a:schemeClr val="tx1"/>
                </a:solidFill>
                <a:latin typeface="+mj-lt"/>
                <a:ea typeface="맑은 고딕" panose="020B0503020000020004" charset="-127"/>
                <a:cs typeface="뉴티맥스고딕 CJK" panose="020B0500020000020004" charset="-127"/>
              </a:defRPr>
            </a:lvl7pPr>
            <a:lvl8pPr marL="3199130" algn="l" latinLnBrk="1" hangingPunct="1">
              <a:defRPr lang="ko-KR" altLang="en-US" sz="1400" kern="1200">
                <a:solidFill>
                  <a:schemeClr val="tx1"/>
                </a:solidFill>
                <a:latin typeface="+mj-lt"/>
                <a:ea typeface="맑은 고딕" panose="020B0503020000020004" charset="-127"/>
                <a:cs typeface="뉴티맥스고딕 CJK" panose="020B0500020000020004" charset="-127"/>
              </a:defRPr>
            </a:lvl8pPr>
            <a:lvl9pPr marL="3656330" algn="l" latinLnBrk="1" hangingPunct="1">
              <a:defRPr lang="ko-KR" altLang="en-US" sz="1400" kern="1200">
                <a:solidFill>
                  <a:schemeClr val="tx1"/>
                </a:solidFill>
                <a:latin typeface="+mj-lt"/>
                <a:ea typeface="맑은 고딕" panose="020B0503020000020004" charset="-127"/>
                <a:cs typeface="뉴티맥스고딕 CJK" panose="020B0500020000020004" charset="-127"/>
              </a:defRPr>
            </a:lvl9pPr>
          </a:lstStyle>
          <a:p>
            <a:pPr algn="ctr" fontAlgn="base"/>
            <a:r>
              <a:rPr kumimoji="1" sz="1600" b="1" dirty="0">
                <a:solidFill>
                  <a:srgbClr val="ED7D31"/>
                </a:solidFill>
                <a:latin typeface="맑은 고딕" panose="020B0503020000020004" pitchFamily="50" charset="-127"/>
              </a:rPr>
              <a:t>③</a:t>
            </a: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08D3AAEC-CB89-4E17-A401-1EE21DC04E73}"/>
              </a:ext>
            </a:extLst>
          </p:cNvPr>
          <p:cNvSpPr txBox="1"/>
          <p:nvPr/>
        </p:nvSpPr>
        <p:spPr>
          <a:xfrm>
            <a:off x="5888667" y="4092485"/>
            <a:ext cx="3180111" cy="347329"/>
          </a:xfrm>
          <a:prstGeom prst="round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ctr" defTabSz="91440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0" cap="none" spc="-150" normalizeH="0" baseline="0" noProof="0" dirty="0">
                <a:ln>
                  <a:solidFill>
                    <a:prstClr val="black">
                      <a:lumMod val="50000"/>
                      <a:lumOff val="50000"/>
                      <a:alpha val="10000"/>
                    </a:prstClr>
                  </a:solidFill>
                </a:ln>
                <a:solidFill>
                  <a:srgbClr val="FF0000"/>
                </a:solidFill>
                <a:effectLst/>
                <a:uLnTx/>
                <a:uFillTx/>
                <a:latin typeface="맑은 고딕" panose="020B0503020000020004" pitchFamily="50" charset="-127"/>
              </a:rPr>
              <a:t>One-Step </a:t>
            </a:r>
            <a:r>
              <a:rPr kumimoji="1" lang="ko-KR" altLang="en-US" sz="1200" b="1" i="0" u="none" strike="noStrike" kern="0" cap="none" spc="-150" normalizeH="0" baseline="0" noProof="0" dirty="0">
                <a:ln>
                  <a:solidFill>
                    <a:prstClr val="black">
                      <a:lumMod val="50000"/>
                      <a:lumOff val="50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</a:rPr>
              <a:t>전자계약 </a:t>
            </a:r>
            <a:r>
              <a:rPr kumimoji="1" lang="ko-KR" altLang="en-US" sz="1200" b="1" i="0" u="none" strike="noStrike" kern="0" cap="none" spc="-150" normalizeH="0" baseline="0" noProof="0" dirty="0">
                <a:ln>
                  <a:solidFill>
                    <a:prstClr val="black">
                      <a:lumMod val="50000"/>
                      <a:lumOff val="50000"/>
                      <a:alpha val="10000"/>
                    </a:prstClr>
                  </a:solidFill>
                </a:ln>
                <a:solidFill>
                  <a:srgbClr val="FF0000"/>
                </a:solidFill>
                <a:effectLst/>
                <a:uLnTx/>
                <a:uFillTx/>
                <a:latin typeface="맑은 고딕" panose="020B0503020000020004" pitchFamily="50" charset="-127"/>
              </a:rPr>
              <a:t>프로세스</a:t>
            </a:r>
            <a:endParaRPr kumimoji="1" lang="en-US" altLang="ko-KR" sz="1200" b="1" i="0" u="none" strike="noStrike" kern="0" cap="none" spc="-150" normalizeH="0" baseline="0" noProof="0" dirty="0">
              <a:ln>
                <a:solidFill>
                  <a:prstClr val="black">
                    <a:lumMod val="50000"/>
                    <a:lumOff val="50000"/>
                    <a:alpha val="10000"/>
                  </a:prstClr>
                </a:solidFill>
              </a:ln>
              <a:solidFill>
                <a:srgbClr val="FF0000"/>
              </a:solidFill>
              <a:effectLst/>
              <a:uLnTx/>
              <a:uFillTx/>
              <a:latin typeface="맑은 고딕" panose="020B0503020000020004" pitchFamily="50" charset="-127"/>
            </a:endParaRPr>
          </a:p>
        </p:txBody>
      </p:sp>
      <p:sp>
        <p:nvSpPr>
          <p:cNvPr id="175" name="모서리가 둥근 직사각형 16">
            <a:extLst>
              <a:ext uri="{FF2B5EF4-FFF2-40B4-BE49-F238E27FC236}">
                <a16:creationId xmlns:a16="http://schemas.microsoft.com/office/drawing/2014/main" id="{71476937-998F-4CB7-B52D-308699D1EFFE}"/>
              </a:ext>
            </a:extLst>
          </p:cNvPr>
          <p:cNvSpPr/>
          <p:nvPr/>
        </p:nvSpPr>
        <p:spPr>
          <a:xfrm>
            <a:off x="5754986" y="4845162"/>
            <a:ext cx="884333" cy="678926"/>
          </a:xfrm>
          <a:prstGeom prst="roundRect">
            <a:avLst>
              <a:gd name="adj" fmla="val 12258"/>
            </a:avLst>
          </a:prstGeom>
          <a:gradFill>
            <a:gsLst>
              <a:gs pos="0">
                <a:sysClr val="window" lastClr="FFFFFF"/>
              </a:gs>
              <a:gs pos="28000">
                <a:sysClr val="window" lastClr="FFFFFF"/>
              </a:gs>
              <a:gs pos="51000">
                <a:srgbClr val="F7F7F7"/>
              </a:gs>
              <a:gs pos="74000">
                <a:sysClr val="window" lastClr="FFFFFF"/>
              </a:gs>
              <a:gs pos="100000">
                <a:sysClr val="window" lastClr="FFFFFF"/>
              </a:gs>
            </a:gsLst>
            <a:lin ang="5400000" scaled="0"/>
          </a:gradFill>
          <a:ln w="12700" cap="flat" cmpd="sng" algn="ctr">
            <a:solidFill>
              <a:srgbClr val="DBDBDB"/>
            </a:solidFill>
            <a:prstDash val="solid"/>
            <a:miter lim="800000"/>
          </a:ln>
          <a:effectLst>
            <a:outerShdw blurRad="50800" dist="38100" dir="2700000" algn="tl" rotWithShape="0">
              <a:sysClr val="window" lastClr="FFFFFF">
                <a:alpha val="40000"/>
                <a:lumMod val="75000"/>
              </a:sysClr>
            </a:outerShdw>
          </a:effectLst>
        </p:spPr>
        <p:txBody>
          <a:bodyPr rot="0" vert="horz" wrap="square" lIns="0" tIns="0" rIns="0" bIns="0" numCol="1" spcCol="0" rtlCol="0" anchor="ctr" anchorCtr="0">
            <a:noAutofit/>
          </a:bodyPr>
          <a:lstStyle>
            <a:defPPr>
              <a:defRPr lang="ko-KR" altLang="en-US">
                <a:solidFill>
                  <a:schemeClr val="bg1"/>
                </a:solidFill>
              </a:defRPr>
            </a:defPPr>
            <a:lvl1pPr algn="l" latinLnBrk="1">
              <a:spcBef>
                <a:spcPct val="0"/>
              </a:spcBef>
              <a:spcAft>
                <a:spcPct val="0"/>
              </a:spcAft>
              <a:defRPr lang="ko-KR" altLang="en-US" sz="1400" kern="1200">
                <a:solidFill>
                  <a:schemeClr val="bg1"/>
                </a:solidFill>
                <a:latin typeface="+mj-lt"/>
                <a:ea typeface="맑은 고딕" panose="020B0503020000020004" charset="-127"/>
                <a:cs typeface="뉴티맥스고딕 CJK" panose="020B0500020000020004" charset="-127"/>
              </a:defRPr>
            </a:lvl1pPr>
            <a:lvl2pPr marL="456565" algn="l" latinLnBrk="1">
              <a:spcBef>
                <a:spcPct val="0"/>
              </a:spcBef>
              <a:spcAft>
                <a:spcPct val="0"/>
              </a:spcAft>
              <a:defRPr lang="ko-KR" altLang="en-US" sz="1400" kern="1200">
                <a:solidFill>
                  <a:schemeClr val="bg1"/>
                </a:solidFill>
                <a:latin typeface="+mj-lt"/>
                <a:ea typeface="맑은 고딕" panose="020B0503020000020004" charset="-127"/>
                <a:cs typeface="뉴티맥스고딕 CJK" panose="020B0500020000020004" charset="-127"/>
              </a:defRPr>
            </a:lvl2pPr>
            <a:lvl3pPr marL="913765" algn="l" latinLnBrk="1">
              <a:spcBef>
                <a:spcPct val="0"/>
              </a:spcBef>
              <a:spcAft>
                <a:spcPct val="0"/>
              </a:spcAft>
              <a:defRPr lang="ko-KR" altLang="en-US" sz="1400" kern="1200">
                <a:solidFill>
                  <a:schemeClr val="bg1"/>
                </a:solidFill>
                <a:latin typeface="+mj-lt"/>
                <a:ea typeface="맑은 고딕" panose="020B0503020000020004" charset="-127"/>
                <a:cs typeface="뉴티맥스고딕 CJK" panose="020B0500020000020004" charset="-127"/>
              </a:defRPr>
            </a:lvl3pPr>
            <a:lvl4pPr marL="1370965" algn="l" latinLnBrk="1">
              <a:spcBef>
                <a:spcPct val="0"/>
              </a:spcBef>
              <a:spcAft>
                <a:spcPct val="0"/>
              </a:spcAft>
              <a:defRPr lang="ko-KR" altLang="en-US" sz="1400" kern="1200">
                <a:solidFill>
                  <a:schemeClr val="bg1"/>
                </a:solidFill>
                <a:latin typeface="+mj-lt"/>
                <a:ea typeface="맑은 고딕" panose="020B0503020000020004" charset="-127"/>
                <a:cs typeface="뉴티맥스고딕 CJK" panose="020B0500020000020004" charset="-127"/>
              </a:defRPr>
            </a:lvl4pPr>
            <a:lvl5pPr marL="1828165" algn="l" latinLnBrk="1">
              <a:spcBef>
                <a:spcPct val="0"/>
              </a:spcBef>
              <a:spcAft>
                <a:spcPct val="0"/>
              </a:spcAft>
              <a:defRPr lang="ko-KR" altLang="en-US" sz="1400" kern="1200">
                <a:solidFill>
                  <a:schemeClr val="bg1"/>
                </a:solidFill>
                <a:latin typeface="+mj-lt"/>
                <a:ea typeface="맑은 고딕" panose="020B0503020000020004" charset="-127"/>
                <a:cs typeface="뉴티맥스고딕 CJK" panose="020B0500020000020004" charset="-127"/>
              </a:defRPr>
            </a:lvl5pPr>
            <a:lvl6pPr marL="2285365" algn="l" latinLnBrk="1" hangingPunct="1">
              <a:defRPr lang="ko-KR" altLang="en-US" sz="1400" kern="1200">
                <a:solidFill>
                  <a:schemeClr val="bg1"/>
                </a:solidFill>
                <a:latin typeface="+mj-lt"/>
                <a:ea typeface="맑은 고딕" panose="020B0503020000020004" charset="-127"/>
                <a:cs typeface="뉴티맥스고딕 CJK" panose="020B0500020000020004" charset="-127"/>
              </a:defRPr>
            </a:lvl6pPr>
            <a:lvl7pPr marL="2741930" algn="l" latinLnBrk="1" hangingPunct="1">
              <a:defRPr lang="ko-KR" altLang="en-US" sz="1400" kern="1200">
                <a:solidFill>
                  <a:schemeClr val="bg1"/>
                </a:solidFill>
                <a:latin typeface="+mj-lt"/>
                <a:ea typeface="맑은 고딕" panose="020B0503020000020004" charset="-127"/>
                <a:cs typeface="뉴티맥스고딕 CJK" panose="020B0500020000020004" charset="-127"/>
              </a:defRPr>
            </a:lvl7pPr>
            <a:lvl8pPr marL="3199130" algn="l" latinLnBrk="1" hangingPunct="1">
              <a:defRPr lang="ko-KR" altLang="en-US" sz="1400" kern="1200">
                <a:solidFill>
                  <a:schemeClr val="bg1"/>
                </a:solidFill>
                <a:latin typeface="+mj-lt"/>
                <a:ea typeface="맑은 고딕" panose="020B0503020000020004" charset="-127"/>
                <a:cs typeface="뉴티맥스고딕 CJK" panose="020B0500020000020004" charset="-127"/>
              </a:defRPr>
            </a:lvl8pPr>
            <a:lvl9pPr marL="3656330" algn="l" latinLnBrk="1" hangingPunct="1">
              <a:defRPr lang="ko-KR" altLang="en-US" sz="1400" kern="1200">
                <a:solidFill>
                  <a:schemeClr val="bg1"/>
                </a:solidFill>
                <a:latin typeface="+mj-lt"/>
                <a:ea typeface="맑은 고딕" panose="020B0503020000020004" charset="-127"/>
                <a:cs typeface="뉴티맥스고딕 CJK" panose="020B0500020000020004" charset="-127"/>
              </a:defRPr>
            </a:lvl9pPr>
          </a:lstStyle>
          <a:p>
            <a:pPr marL="0" marR="0" lvl="0" indent="0" algn="ctr" defTabSz="91440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charset="-127"/>
              </a:rPr>
              <a:t>문서</a:t>
            </a:r>
            <a:r>
              <a: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charset="-127"/>
              </a:rPr>
              <a:t> </a:t>
            </a:r>
            <a:r>
              <a:rPr kumimoji="1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charset="-127"/>
              </a:rPr>
              <a:t>열람</a:t>
            </a:r>
            <a:endParaRPr kumimoji="1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charset="-127"/>
            </a:endParaRPr>
          </a:p>
          <a:p>
            <a:pPr marL="0" marR="0" lvl="0" indent="0" algn="ctr" defTabSz="91440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charset="-127"/>
              </a:rPr>
              <a:t>및 템플릿화</a:t>
            </a:r>
            <a:endParaRPr kumimoji="1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charset="-127"/>
            </a:endParaRPr>
          </a:p>
        </p:txBody>
      </p:sp>
      <p:pic>
        <p:nvPicPr>
          <p:cNvPr id="176" name="Picture 4" descr="Dizzy free icon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6290" y="5431052"/>
            <a:ext cx="938319" cy="1019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7" name="폭발 1 176"/>
          <p:cNvSpPr/>
          <p:nvPr/>
        </p:nvSpPr>
        <p:spPr>
          <a:xfrm>
            <a:off x="3313082" y="4919658"/>
            <a:ext cx="1084451" cy="873238"/>
          </a:xfrm>
          <a:prstGeom prst="irregularSeal1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너무 </a:t>
            </a:r>
            <a:endParaRPr kumimoji="1" lang="en-US" altLang="ko-KR" sz="10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복잡해</a:t>
            </a:r>
            <a:r>
              <a:rPr kumimoji="1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!</a:t>
            </a:r>
            <a:endParaRPr kumimoji="1" lang="ko-KR" altLang="en-US" sz="10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0" name="오른쪽 화살표 179"/>
          <p:cNvSpPr/>
          <p:nvPr/>
        </p:nvSpPr>
        <p:spPr>
          <a:xfrm>
            <a:off x="4730760" y="5086220"/>
            <a:ext cx="713180" cy="451025"/>
          </a:xfrm>
          <a:prstGeom prst="rightArrow">
            <a:avLst/>
          </a:prstGeom>
          <a:solidFill>
            <a:schemeClr val="tx2"/>
          </a:solidFill>
          <a:ln w="34925">
            <a:solidFill>
              <a:schemeClr val="tx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ko-KR" altLang="en-US" sz="9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477952" y="6897062"/>
            <a:ext cx="9283371" cy="638631"/>
          </a:xfrm>
          <a:prstGeom prst="rect">
            <a:avLst/>
          </a:prstGeom>
          <a:solidFill>
            <a:schemeClr val="bg2"/>
          </a:solidFill>
          <a:ln w="3175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ko-KR" altLang="en-US" sz="9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aphicFrame>
        <p:nvGraphicFramePr>
          <p:cNvPr id="64" name="표 63">
            <a:extLst>
              <a:ext uri="{FF2B5EF4-FFF2-40B4-BE49-F238E27FC236}">
                <a16:creationId xmlns:a16="http://schemas.microsoft.com/office/drawing/2014/main" id="{4D27E682-DBE8-4571-ACC1-720639A9EE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2459900"/>
              </p:ext>
            </p:extLst>
          </p:nvPr>
        </p:nvGraphicFramePr>
        <p:xfrm>
          <a:off x="5979777" y="6970081"/>
          <a:ext cx="2189326" cy="50642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9326">
                  <a:extLst>
                    <a:ext uri="{9D8B030D-6E8A-4147-A177-3AD203B41FA5}">
                      <a16:colId xmlns:a16="http://schemas.microsoft.com/office/drawing/2014/main" val="624261559"/>
                    </a:ext>
                  </a:extLst>
                </a:gridCol>
              </a:tblGrid>
              <a:tr h="50642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문의하기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&gt;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11926" marR="111926" marT="55963" marB="55963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3360325"/>
                  </a:ext>
                </a:extLst>
              </a:tr>
            </a:tbl>
          </a:graphicData>
        </a:graphic>
      </p:graphicFrame>
      <p:sp>
        <p:nvSpPr>
          <p:cNvPr id="65" name="TextBox 64"/>
          <p:cNvSpPr txBox="1"/>
          <p:nvPr/>
        </p:nvSpPr>
        <p:spPr>
          <a:xfrm>
            <a:off x="729817" y="6952391"/>
            <a:ext cx="4674035" cy="462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1400" b="1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SuperDocument</a:t>
            </a:r>
            <a:r>
              <a:rPr lang="ko-KR" altLang="en-US" sz="1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대해 궁금하신 사항이 있다면</a:t>
            </a:r>
            <a:r>
              <a:rPr lang="en-US" altLang="ko-KR" sz="1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?</a:t>
            </a:r>
          </a:p>
        </p:txBody>
      </p:sp>
      <p:sp>
        <p:nvSpPr>
          <p:cNvPr id="66" name="Oval 109"/>
          <p:cNvSpPr>
            <a:spLocks noChangeArrowheads="1"/>
          </p:cNvSpPr>
          <p:nvPr/>
        </p:nvSpPr>
        <p:spPr bwMode="auto">
          <a:xfrm>
            <a:off x="5749518" y="6970081"/>
            <a:ext cx="144462" cy="144463"/>
          </a:xfrm>
          <a:prstGeom prst="ellipse">
            <a:avLst/>
          </a:prstGeom>
          <a:solidFill>
            <a:srgbClr val="FF0000"/>
          </a:solidFill>
          <a:ln w="9525" algn="ctr">
            <a:solidFill>
              <a:srgbClr val="FF0000"/>
            </a:solidFill>
            <a:round/>
            <a:headEnd/>
            <a:tailEnd/>
          </a:ln>
        </p:spPr>
        <p:txBody>
          <a:bodyPr wrap="none" lIns="0" tIns="0" rIns="0" bIns="0" anchor="ctr"/>
          <a:lstStyle>
            <a:lvl1pPr eaLnBrk="0" hangingPunct="0">
              <a:defRPr kumimoji="1" sz="900" b="1">
                <a:solidFill>
                  <a:schemeClr val="tx1"/>
                </a:solidFill>
                <a:latin typeface="돋움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900" b="1">
                <a:solidFill>
                  <a:schemeClr val="tx1"/>
                </a:solidFill>
                <a:latin typeface="돋움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900" b="1">
                <a:solidFill>
                  <a:schemeClr val="tx1"/>
                </a:solidFill>
                <a:latin typeface="돋움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900" b="1">
                <a:solidFill>
                  <a:schemeClr val="tx1"/>
                </a:solidFill>
                <a:latin typeface="돋움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900" b="1">
                <a:solidFill>
                  <a:schemeClr val="tx1"/>
                </a:solidFill>
                <a:latin typeface="돋움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 b="1">
                <a:solidFill>
                  <a:schemeClr val="tx1"/>
                </a:solidFill>
                <a:latin typeface="돋움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 b="1">
                <a:solidFill>
                  <a:schemeClr val="tx1"/>
                </a:solidFill>
                <a:latin typeface="돋움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 b="1">
                <a:solidFill>
                  <a:schemeClr val="tx1"/>
                </a:solidFill>
                <a:latin typeface="돋움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 b="1">
                <a:solidFill>
                  <a:schemeClr val="tx1"/>
                </a:solidFill>
                <a:latin typeface="돋움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/>
            <a:r>
              <a:rPr lang="en-US" altLang="ko-KR" sz="8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411613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3951609" y="3322725"/>
            <a:ext cx="5617180" cy="786354"/>
          </a:xfrm>
        </p:spPr>
        <p:txBody>
          <a:bodyPr>
            <a:normAutofit/>
          </a:bodyPr>
          <a:lstStyle/>
          <a:p>
            <a:r>
              <a:rPr lang="en-US" altLang="ko-KR" dirty="0"/>
              <a:t>PRODUCT – </a:t>
            </a:r>
            <a:r>
              <a:rPr lang="en-US" altLang="ko-KR" dirty="0" err="1"/>
              <a:t>SuperAppStudio</a:t>
            </a:r>
            <a:endParaRPr lang="ko-KR" altLang="en-US" dirty="0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6A5FCF65-6A12-B9AB-7332-48521C469A32}"/>
              </a:ext>
            </a:extLst>
          </p:cNvPr>
          <p:cNvSpPr/>
          <p:nvPr/>
        </p:nvSpPr>
        <p:spPr>
          <a:xfrm>
            <a:off x="3200400" y="1224206"/>
            <a:ext cx="5111262" cy="5111262"/>
          </a:xfrm>
          <a:prstGeom prst="ellipse">
            <a:avLst/>
          </a:prstGeom>
          <a:solidFill>
            <a:schemeClr val="accent2"/>
          </a:solidFill>
          <a:ln w="3492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수정 작업 중</a:t>
            </a:r>
          </a:p>
        </p:txBody>
      </p:sp>
    </p:spTree>
    <p:extLst>
      <p:ext uri="{BB962C8B-B14F-4D97-AF65-F5344CB8AC3E}">
        <p14:creationId xmlns:p14="http://schemas.microsoft.com/office/powerpoint/2010/main" val="31403031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제목 2">
            <a:extLst>
              <a:ext uri="{FF2B5EF4-FFF2-40B4-BE49-F238E27FC236}">
                <a16:creationId xmlns:a16="http://schemas.microsoft.com/office/drawing/2014/main" id="{C1B9D6D0-5F07-4334-96C0-0F8E53E931DC}"/>
              </a:ext>
            </a:extLst>
          </p:cNvPr>
          <p:cNvSpPr txBox="1">
            <a:spLocks/>
          </p:cNvSpPr>
          <p:nvPr/>
        </p:nvSpPr>
        <p:spPr>
          <a:xfrm>
            <a:off x="227106" y="126347"/>
            <a:ext cx="11510682" cy="3238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b="1" dirty="0">
                <a:latin typeface="+mn-ea"/>
                <a:ea typeface="+mn-ea"/>
              </a:rPr>
              <a:t>Information Architecture</a:t>
            </a:r>
            <a:endParaRPr lang="ko-KR" altLang="en-US" sz="1400" b="1" dirty="0">
              <a:latin typeface="+mn-ea"/>
              <a:ea typeface="+mn-ea"/>
            </a:endParaRPr>
          </a:p>
        </p:txBody>
      </p:sp>
      <p:sp>
        <p:nvSpPr>
          <p:cNvPr id="36" name="AutoShape 128"/>
          <p:cNvSpPr>
            <a:spLocks noChangeArrowheads="1"/>
          </p:cNvSpPr>
          <p:nvPr/>
        </p:nvSpPr>
        <p:spPr bwMode="auto">
          <a:xfrm>
            <a:off x="5530428" y="1165818"/>
            <a:ext cx="2010059" cy="408100"/>
          </a:xfrm>
          <a:prstGeom prst="roundRect">
            <a:avLst>
              <a:gd name="adj" fmla="val 12921"/>
            </a:avLst>
          </a:prstGeom>
          <a:solidFill>
            <a:schemeClr val="tx1">
              <a:lumMod val="85000"/>
              <a:lumOff val="1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>
            <a:outerShdw dist="35921" dir="2700000" algn="ctr" rotWithShape="0">
              <a:srgbClr val="B2B2B2"/>
            </a:outerShdw>
          </a:effectLst>
        </p:spPr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2600" kern="1200">
                <a:solidFill>
                  <a:srgbClr val="08255D"/>
                </a:solidFill>
                <a:latin typeface="-윤고딕340" pitchFamily="18" charset="-127"/>
                <a:ea typeface="-윤고딕340" pitchFamily="18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2600" kern="1200">
                <a:solidFill>
                  <a:srgbClr val="08255D"/>
                </a:solidFill>
                <a:latin typeface="-윤고딕340" pitchFamily="18" charset="-127"/>
                <a:ea typeface="-윤고딕340" pitchFamily="18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2600" kern="1200">
                <a:solidFill>
                  <a:srgbClr val="08255D"/>
                </a:solidFill>
                <a:latin typeface="-윤고딕340" pitchFamily="18" charset="-127"/>
                <a:ea typeface="-윤고딕340" pitchFamily="18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2600" kern="1200">
                <a:solidFill>
                  <a:srgbClr val="08255D"/>
                </a:solidFill>
                <a:latin typeface="-윤고딕340" pitchFamily="18" charset="-127"/>
                <a:ea typeface="-윤고딕340" pitchFamily="18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2600" kern="1200">
                <a:solidFill>
                  <a:srgbClr val="08255D"/>
                </a:solidFill>
                <a:latin typeface="-윤고딕340" pitchFamily="18" charset="-127"/>
                <a:ea typeface="-윤고딕340" pitchFamily="18" charset="-127"/>
                <a:cs typeface="+mn-cs"/>
              </a:defRPr>
            </a:lvl5pPr>
            <a:lvl6pPr marL="2286000" algn="l" defTabSz="914400" rtl="0" eaLnBrk="1" latinLnBrk="1" hangingPunct="1">
              <a:defRPr kumimoji="1" sz="2600" kern="1200">
                <a:solidFill>
                  <a:srgbClr val="08255D"/>
                </a:solidFill>
                <a:latin typeface="-윤고딕340" pitchFamily="18" charset="-127"/>
                <a:ea typeface="-윤고딕340" pitchFamily="18" charset="-127"/>
                <a:cs typeface="+mn-cs"/>
              </a:defRPr>
            </a:lvl6pPr>
            <a:lvl7pPr marL="2743200" algn="l" defTabSz="914400" rtl="0" eaLnBrk="1" latinLnBrk="1" hangingPunct="1">
              <a:defRPr kumimoji="1" sz="2600" kern="1200">
                <a:solidFill>
                  <a:srgbClr val="08255D"/>
                </a:solidFill>
                <a:latin typeface="-윤고딕340" pitchFamily="18" charset="-127"/>
                <a:ea typeface="-윤고딕340" pitchFamily="18" charset="-127"/>
                <a:cs typeface="+mn-cs"/>
              </a:defRPr>
            </a:lvl7pPr>
            <a:lvl8pPr marL="3200400" algn="l" defTabSz="914400" rtl="0" eaLnBrk="1" latinLnBrk="1" hangingPunct="1">
              <a:defRPr kumimoji="1" sz="2600" kern="1200">
                <a:solidFill>
                  <a:srgbClr val="08255D"/>
                </a:solidFill>
                <a:latin typeface="-윤고딕340" pitchFamily="18" charset="-127"/>
                <a:ea typeface="-윤고딕340" pitchFamily="18" charset="-127"/>
                <a:cs typeface="+mn-cs"/>
              </a:defRPr>
            </a:lvl8pPr>
            <a:lvl9pPr marL="3657600" algn="l" defTabSz="914400" rtl="0" eaLnBrk="1" latinLnBrk="1" hangingPunct="1">
              <a:defRPr kumimoji="1" sz="2600" kern="1200">
                <a:solidFill>
                  <a:srgbClr val="08255D"/>
                </a:solidFill>
                <a:latin typeface="-윤고딕340" pitchFamily="18" charset="-127"/>
                <a:ea typeface="-윤고딕340" pitchFamily="18" charset="-127"/>
                <a:cs typeface="+mn-cs"/>
              </a:defRPr>
            </a:lvl9pPr>
          </a:lstStyle>
          <a:p>
            <a:pPr algn="ctr" defTabSz="854027">
              <a:lnSpc>
                <a:spcPct val="90000"/>
              </a:lnSpc>
              <a:defRPr/>
            </a:pPr>
            <a:r>
              <a:rPr lang="ko-KR" altLang="en-US" sz="1270" b="1" dirty="0">
                <a:solidFill>
                  <a:schemeClr val="bg1"/>
                </a:solidFill>
                <a:latin typeface="+mn-ea"/>
                <a:ea typeface="+mn-ea"/>
              </a:rPr>
              <a:t>메인</a:t>
            </a:r>
            <a:endParaRPr lang="en-US" altLang="ko-KR" sz="1270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37" name="AutoShape 128"/>
          <p:cNvSpPr>
            <a:spLocks noChangeArrowheads="1"/>
          </p:cNvSpPr>
          <p:nvPr/>
        </p:nvSpPr>
        <p:spPr bwMode="auto">
          <a:xfrm>
            <a:off x="4847329" y="1857033"/>
            <a:ext cx="1791298" cy="432506"/>
          </a:xfrm>
          <a:prstGeom prst="roundRect">
            <a:avLst>
              <a:gd name="adj" fmla="val 12921"/>
            </a:avLst>
          </a:prstGeom>
          <a:solidFill>
            <a:srgbClr val="0070C0"/>
          </a:solidFill>
          <a:ln w="9525">
            <a:noFill/>
            <a:round/>
            <a:headEnd/>
            <a:tailEnd/>
          </a:ln>
          <a:effectLst>
            <a:outerShdw dist="35921" dir="2700000" algn="ctr" rotWithShape="0">
              <a:srgbClr val="B2B2B2"/>
            </a:outerShdw>
          </a:effectLst>
        </p:spPr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2600" kern="1200">
                <a:solidFill>
                  <a:srgbClr val="08255D"/>
                </a:solidFill>
                <a:latin typeface="-윤고딕340" pitchFamily="18" charset="-127"/>
                <a:ea typeface="-윤고딕340" pitchFamily="18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2600" kern="1200">
                <a:solidFill>
                  <a:srgbClr val="08255D"/>
                </a:solidFill>
                <a:latin typeface="-윤고딕340" pitchFamily="18" charset="-127"/>
                <a:ea typeface="-윤고딕340" pitchFamily="18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2600" kern="1200">
                <a:solidFill>
                  <a:srgbClr val="08255D"/>
                </a:solidFill>
                <a:latin typeface="-윤고딕340" pitchFamily="18" charset="-127"/>
                <a:ea typeface="-윤고딕340" pitchFamily="18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2600" kern="1200">
                <a:solidFill>
                  <a:srgbClr val="08255D"/>
                </a:solidFill>
                <a:latin typeface="-윤고딕340" pitchFamily="18" charset="-127"/>
                <a:ea typeface="-윤고딕340" pitchFamily="18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2600" kern="1200">
                <a:solidFill>
                  <a:srgbClr val="08255D"/>
                </a:solidFill>
                <a:latin typeface="-윤고딕340" pitchFamily="18" charset="-127"/>
                <a:ea typeface="-윤고딕340" pitchFamily="18" charset="-127"/>
                <a:cs typeface="+mn-cs"/>
              </a:defRPr>
            </a:lvl5pPr>
            <a:lvl6pPr marL="2286000" algn="l" defTabSz="914400" rtl="0" eaLnBrk="1" latinLnBrk="1" hangingPunct="1">
              <a:defRPr kumimoji="1" sz="2600" kern="1200">
                <a:solidFill>
                  <a:srgbClr val="08255D"/>
                </a:solidFill>
                <a:latin typeface="-윤고딕340" pitchFamily="18" charset="-127"/>
                <a:ea typeface="-윤고딕340" pitchFamily="18" charset="-127"/>
                <a:cs typeface="+mn-cs"/>
              </a:defRPr>
            </a:lvl6pPr>
            <a:lvl7pPr marL="2743200" algn="l" defTabSz="914400" rtl="0" eaLnBrk="1" latinLnBrk="1" hangingPunct="1">
              <a:defRPr kumimoji="1" sz="2600" kern="1200">
                <a:solidFill>
                  <a:srgbClr val="08255D"/>
                </a:solidFill>
                <a:latin typeface="-윤고딕340" pitchFamily="18" charset="-127"/>
                <a:ea typeface="-윤고딕340" pitchFamily="18" charset="-127"/>
                <a:cs typeface="+mn-cs"/>
              </a:defRPr>
            </a:lvl7pPr>
            <a:lvl8pPr marL="3200400" algn="l" defTabSz="914400" rtl="0" eaLnBrk="1" latinLnBrk="1" hangingPunct="1">
              <a:defRPr kumimoji="1" sz="2600" kern="1200">
                <a:solidFill>
                  <a:srgbClr val="08255D"/>
                </a:solidFill>
                <a:latin typeface="-윤고딕340" pitchFamily="18" charset="-127"/>
                <a:ea typeface="-윤고딕340" pitchFamily="18" charset="-127"/>
                <a:cs typeface="+mn-cs"/>
              </a:defRPr>
            </a:lvl8pPr>
            <a:lvl9pPr marL="3657600" algn="l" defTabSz="914400" rtl="0" eaLnBrk="1" latinLnBrk="1" hangingPunct="1">
              <a:defRPr kumimoji="1" sz="2600" kern="1200">
                <a:solidFill>
                  <a:srgbClr val="08255D"/>
                </a:solidFill>
                <a:latin typeface="-윤고딕340" pitchFamily="18" charset="-127"/>
                <a:ea typeface="-윤고딕340" pitchFamily="18" charset="-127"/>
                <a:cs typeface="+mn-cs"/>
              </a:defRPr>
            </a:lvl9pPr>
          </a:lstStyle>
          <a:p>
            <a:pPr algn="ctr" defTabSz="854027">
              <a:lnSpc>
                <a:spcPct val="90000"/>
              </a:lnSpc>
              <a:defRPr/>
            </a:pPr>
            <a:r>
              <a:rPr lang="en-US" altLang="ko-KR" sz="1089" b="1" dirty="0">
                <a:solidFill>
                  <a:schemeClr val="bg1"/>
                </a:solidFill>
                <a:latin typeface="+mn-ea"/>
                <a:ea typeface="+mn-ea"/>
              </a:rPr>
              <a:t>EXPERIENCE</a:t>
            </a:r>
          </a:p>
        </p:txBody>
      </p:sp>
      <p:sp>
        <p:nvSpPr>
          <p:cNvPr id="42" name="AutoShape 128"/>
          <p:cNvSpPr>
            <a:spLocks noChangeArrowheads="1"/>
          </p:cNvSpPr>
          <p:nvPr/>
        </p:nvSpPr>
        <p:spPr bwMode="auto">
          <a:xfrm>
            <a:off x="7038215" y="1856464"/>
            <a:ext cx="1791298" cy="432506"/>
          </a:xfrm>
          <a:prstGeom prst="roundRect">
            <a:avLst>
              <a:gd name="adj" fmla="val 12921"/>
            </a:avLst>
          </a:prstGeom>
          <a:solidFill>
            <a:srgbClr val="0070C0"/>
          </a:solidFill>
          <a:ln w="9525">
            <a:noFill/>
            <a:round/>
            <a:headEnd/>
            <a:tailEnd/>
          </a:ln>
          <a:effectLst>
            <a:outerShdw dist="35921" dir="2700000" algn="ctr" rotWithShape="0">
              <a:srgbClr val="B2B2B2"/>
            </a:outerShdw>
          </a:effectLst>
        </p:spPr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2600" kern="1200">
                <a:solidFill>
                  <a:srgbClr val="08255D"/>
                </a:solidFill>
                <a:latin typeface="-윤고딕340" pitchFamily="18" charset="-127"/>
                <a:ea typeface="-윤고딕340" pitchFamily="18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2600" kern="1200">
                <a:solidFill>
                  <a:srgbClr val="08255D"/>
                </a:solidFill>
                <a:latin typeface="-윤고딕340" pitchFamily="18" charset="-127"/>
                <a:ea typeface="-윤고딕340" pitchFamily="18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2600" kern="1200">
                <a:solidFill>
                  <a:srgbClr val="08255D"/>
                </a:solidFill>
                <a:latin typeface="-윤고딕340" pitchFamily="18" charset="-127"/>
                <a:ea typeface="-윤고딕340" pitchFamily="18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2600" kern="1200">
                <a:solidFill>
                  <a:srgbClr val="08255D"/>
                </a:solidFill>
                <a:latin typeface="-윤고딕340" pitchFamily="18" charset="-127"/>
                <a:ea typeface="-윤고딕340" pitchFamily="18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2600" kern="1200">
                <a:solidFill>
                  <a:srgbClr val="08255D"/>
                </a:solidFill>
                <a:latin typeface="-윤고딕340" pitchFamily="18" charset="-127"/>
                <a:ea typeface="-윤고딕340" pitchFamily="18" charset="-127"/>
                <a:cs typeface="+mn-cs"/>
              </a:defRPr>
            </a:lvl5pPr>
            <a:lvl6pPr marL="2286000" algn="l" defTabSz="914400" rtl="0" eaLnBrk="1" latinLnBrk="1" hangingPunct="1">
              <a:defRPr kumimoji="1" sz="2600" kern="1200">
                <a:solidFill>
                  <a:srgbClr val="08255D"/>
                </a:solidFill>
                <a:latin typeface="-윤고딕340" pitchFamily="18" charset="-127"/>
                <a:ea typeface="-윤고딕340" pitchFamily="18" charset="-127"/>
                <a:cs typeface="+mn-cs"/>
              </a:defRPr>
            </a:lvl6pPr>
            <a:lvl7pPr marL="2743200" algn="l" defTabSz="914400" rtl="0" eaLnBrk="1" latinLnBrk="1" hangingPunct="1">
              <a:defRPr kumimoji="1" sz="2600" kern="1200">
                <a:solidFill>
                  <a:srgbClr val="08255D"/>
                </a:solidFill>
                <a:latin typeface="-윤고딕340" pitchFamily="18" charset="-127"/>
                <a:ea typeface="-윤고딕340" pitchFamily="18" charset="-127"/>
                <a:cs typeface="+mn-cs"/>
              </a:defRPr>
            </a:lvl7pPr>
            <a:lvl8pPr marL="3200400" algn="l" defTabSz="914400" rtl="0" eaLnBrk="1" latinLnBrk="1" hangingPunct="1">
              <a:defRPr kumimoji="1" sz="2600" kern="1200">
                <a:solidFill>
                  <a:srgbClr val="08255D"/>
                </a:solidFill>
                <a:latin typeface="-윤고딕340" pitchFamily="18" charset="-127"/>
                <a:ea typeface="-윤고딕340" pitchFamily="18" charset="-127"/>
                <a:cs typeface="+mn-cs"/>
              </a:defRPr>
            </a:lvl8pPr>
            <a:lvl9pPr marL="3657600" algn="l" defTabSz="914400" rtl="0" eaLnBrk="1" latinLnBrk="1" hangingPunct="1">
              <a:defRPr kumimoji="1" sz="2600" kern="1200">
                <a:solidFill>
                  <a:srgbClr val="08255D"/>
                </a:solidFill>
                <a:latin typeface="-윤고딕340" pitchFamily="18" charset="-127"/>
                <a:ea typeface="-윤고딕340" pitchFamily="18" charset="-127"/>
                <a:cs typeface="+mn-cs"/>
              </a:defRPr>
            </a:lvl9pPr>
          </a:lstStyle>
          <a:p>
            <a:pPr algn="ctr" defTabSz="854027">
              <a:lnSpc>
                <a:spcPct val="90000"/>
              </a:lnSpc>
              <a:defRPr/>
            </a:pPr>
            <a:r>
              <a:rPr lang="ko-KR" altLang="en-US" sz="1089" b="1" dirty="0">
                <a:solidFill>
                  <a:schemeClr val="bg1"/>
                </a:solidFill>
                <a:latin typeface="+mn-ea"/>
                <a:ea typeface="+mn-ea"/>
              </a:rPr>
              <a:t>도입안내</a:t>
            </a:r>
            <a:endParaRPr lang="en-US" altLang="ko-KR" sz="1089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43" name="AutoShape 128"/>
          <p:cNvSpPr>
            <a:spLocks noChangeArrowheads="1"/>
          </p:cNvSpPr>
          <p:nvPr/>
        </p:nvSpPr>
        <p:spPr bwMode="auto">
          <a:xfrm>
            <a:off x="9229099" y="1856464"/>
            <a:ext cx="1791298" cy="432506"/>
          </a:xfrm>
          <a:prstGeom prst="roundRect">
            <a:avLst>
              <a:gd name="adj" fmla="val 12921"/>
            </a:avLst>
          </a:prstGeom>
          <a:solidFill>
            <a:srgbClr val="0070C0"/>
          </a:solidFill>
          <a:ln w="9525">
            <a:noFill/>
            <a:round/>
            <a:headEnd/>
            <a:tailEnd/>
          </a:ln>
          <a:effectLst>
            <a:outerShdw dist="35921" dir="2700000" algn="ctr" rotWithShape="0">
              <a:srgbClr val="B2B2B2"/>
            </a:outerShdw>
          </a:effectLst>
        </p:spPr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2600" kern="1200">
                <a:solidFill>
                  <a:srgbClr val="08255D"/>
                </a:solidFill>
                <a:latin typeface="-윤고딕340" pitchFamily="18" charset="-127"/>
                <a:ea typeface="-윤고딕340" pitchFamily="18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2600" kern="1200">
                <a:solidFill>
                  <a:srgbClr val="08255D"/>
                </a:solidFill>
                <a:latin typeface="-윤고딕340" pitchFamily="18" charset="-127"/>
                <a:ea typeface="-윤고딕340" pitchFamily="18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2600" kern="1200">
                <a:solidFill>
                  <a:srgbClr val="08255D"/>
                </a:solidFill>
                <a:latin typeface="-윤고딕340" pitchFamily="18" charset="-127"/>
                <a:ea typeface="-윤고딕340" pitchFamily="18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2600" kern="1200">
                <a:solidFill>
                  <a:srgbClr val="08255D"/>
                </a:solidFill>
                <a:latin typeface="-윤고딕340" pitchFamily="18" charset="-127"/>
                <a:ea typeface="-윤고딕340" pitchFamily="18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2600" kern="1200">
                <a:solidFill>
                  <a:srgbClr val="08255D"/>
                </a:solidFill>
                <a:latin typeface="-윤고딕340" pitchFamily="18" charset="-127"/>
                <a:ea typeface="-윤고딕340" pitchFamily="18" charset="-127"/>
                <a:cs typeface="+mn-cs"/>
              </a:defRPr>
            </a:lvl5pPr>
            <a:lvl6pPr marL="2286000" algn="l" defTabSz="914400" rtl="0" eaLnBrk="1" latinLnBrk="1" hangingPunct="1">
              <a:defRPr kumimoji="1" sz="2600" kern="1200">
                <a:solidFill>
                  <a:srgbClr val="08255D"/>
                </a:solidFill>
                <a:latin typeface="-윤고딕340" pitchFamily="18" charset="-127"/>
                <a:ea typeface="-윤고딕340" pitchFamily="18" charset="-127"/>
                <a:cs typeface="+mn-cs"/>
              </a:defRPr>
            </a:lvl6pPr>
            <a:lvl7pPr marL="2743200" algn="l" defTabSz="914400" rtl="0" eaLnBrk="1" latinLnBrk="1" hangingPunct="1">
              <a:defRPr kumimoji="1" sz="2600" kern="1200">
                <a:solidFill>
                  <a:srgbClr val="08255D"/>
                </a:solidFill>
                <a:latin typeface="-윤고딕340" pitchFamily="18" charset="-127"/>
                <a:ea typeface="-윤고딕340" pitchFamily="18" charset="-127"/>
                <a:cs typeface="+mn-cs"/>
              </a:defRPr>
            </a:lvl7pPr>
            <a:lvl8pPr marL="3200400" algn="l" defTabSz="914400" rtl="0" eaLnBrk="1" latinLnBrk="1" hangingPunct="1">
              <a:defRPr kumimoji="1" sz="2600" kern="1200">
                <a:solidFill>
                  <a:srgbClr val="08255D"/>
                </a:solidFill>
                <a:latin typeface="-윤고딕340" pitchFamily="18" charset="-127"/>
                <a:ea typeface="-윤고딕340" pitchFamily="18" charset="-127"/>
                <a:cs typeface="+mn-cs"/>
              </a:defRPr>
            </a:lvl8pPr>
            <a:lvl9pPr marL="3657600" algn="l" defTabSz="914400" rtl="0" eaLnBrk="1" latinLnBrk="1" hangingPunct="1">
              <a:defRPr kumimoji="1" sz="2600" kern="1200">
                <a:solidFill>
                  <a:srgbClr val="08255D"/>
                </a:solidFill>
                <a:latin typeface="-윤고딕340" pitchFamily="18" charset="-127"/>
                <a:ea typeface="-윤고딕340" pitchFamily="18" charset="-127"/>
                <a:cs typeface="+mn-cs"/>
              </a:defRPr>
            </a:lvl9pPr>
          </a:lstStyle>
          <a:p>
            <a:pPr algn="ctr" defTabSz="854027">
              <a:lnSpc>
                <a:spcPct val="90000"/>
              </a:lnSpc>
              <a:defRPr/>
            </a:pPr>
            <a:r>
              <a:rPr lang="en-US" altLang="ko-KR" sz="1089" b="1" dirty="0">
                <a:solidFill>
                  <a:schemeClr val="bg1"/>
                </a:solidFill>
                <a:latin typeface="+mn-ea"/>
                <a:ea typeface="+mn-ea"/>
              </a:rPr>
              <a:t>MEDIA</a:t>
            </a:r>
          </a:p>
        </p:txBody>
      </p:sp>
      <p:sp>
        <p:nvSpPr>
          <p:cNvPr id="46" name="AutoShape 128"/>
          <p:cNvSpPr>
            <a:spLocks noChangeArrowheads="1"/>
          </p:cNvSpPr>
          <p:nvPr/>
        </p:nvSpPr>
        <p:spPr bwMode="auto">
          <a:xfrm>
            <a:off x="465557" y="1848130"/>
            <a:ext cx="1791298" cy="432506"/>
          </a:xfrm>
          <a:prstGeom prst="roundRect">
            <a:avLst>
              <a:gd name="adj" fmla="val 12921"/>
            </a:avLst>
          </a:prstGeom>
          <a:solidFill>
            <a:srgbClr val="0070C0"/>
          </a:solidFill>
          <a:ln w="9525">
            <a:noFill/>
            <a:round/>
            <a:headEnd/>
            <a:tailEnd/>
          </a:ln>
          <a:effectLst>
            <a:outerShdw dist="35921" dir="2700000" algn="ctr" rotWithShape="0">
              <a:srgbClr val="B2B2B2"/>
            </a:outerShdw>
          </a:effectLst>
        </p:spPr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2600" kern="1200">
                <a:solidFill>
                  <a:srgbClr val="08255D"/>
                </a:solidFill>
                <a:latin typeface="-윤고딕340" pitchFamily="18" charset="-127"/>
                <a:ea typeface="-윤고딕340" pitchFamily="18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2600" kern="1200">
                <a:solidFill>
                  <a:srgbClr val="08255D"/>
                </a:solidFill>
                <a:latin typeface="-윤고딕340" pitchFamily="18" charset="-127"/>
                <a:ea typeface="-윤고딕340" pitchFamily="18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2600" kern="1200">
                <a:solidFill>
                  <a:srgbClr val="08255D"/>
                </a:solidFill>
                <a:latin typeface="-윤고딕340" pitchFamily="18" charset="-127"/>
                <a:ea typeface="-윤고딕340" pitchFamily="18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2600" kern="1200">
                <a:solidFill>
                  <a:srgbClr val="08255D"/>
                </a:solidFill>
                <a:latin typeface="-윤고딕340" pitchFamily="18" charset="-127"/>
                <a:ea typeface="-윤고딕340" pitchFamily="18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2600" kern="1200">
                <a:solidFill>
                  <a:srgbClr val="08255D"/>
                </a:solidFill>
                <a:latin typeface="-윤고딕340" pitchFamily="18" charset="-127"/>
                <a:ea typeface="-윤고딕340" pitchFamily="18" charset="-127"/>
                <a:cs typeface="+mn-cs"/>
              </a:defRPr>
            </a:lvl5pPr>
            <a:lvl6pPr marL="2286000" algn="l" defTabSz="914400" rtl="0" eaLnBrk="1" latinLnBrk="1" hangingPunct="1">
              <a:defRPr kumimoji="1" sz="2600" kern="1200">
                <a:solidFill>
                  <a:srgbClr val="08255D"/>
                </a:solidFill>
                <a:latin typeface="-윤고딕340" pitchFamily="18" charset="-127"/>
                <a:ea typeface="-윤고딕340" pitchFamily="18" charset="-127"/>
                <a:cs typeface="+mn-cs"/>
              </a:defRPr>
            </a:lvl6pPr>
            <a:lvl7pPr marL="2743200" algn="l" defTabSz="914400" rtl="0" eaLnBrk="1" latinLnBrk="1" hangingPunct="1">
              <a:defRPr kumimoji="1" sz="2600" kern="1200">
                <a:solidFill>
                  <a:srgbClr val="08255D"/>
                </a:solidFill>
                <a:latin typeface="-윤고딕340" pitchFamily="18" charset="-127"/>
                <a:ea typeface="-윤고딕340" pitchFamily="18" charset="-127"/>
                <a:cs typeface="+mn-cs"/>
              </a:defRPr>
            </a:lvl7pPr>
            <a:lvl8pPr marL="3200400" algn="l" defTabSz="914400" rtl="0" eaLnBrk="1" latinLnBrk="1" hangingPunct="1">
              <a:defRPr kumimoji="1" sz="2600" kern="1200">
                <a:solidFill>
                  <a:srgbClr val="08255D"/>
                </a:solidFill>
                <a:latin typeface="-윤고딕340" pitchFamily="18" charset="-127"/>
                <a:ea typeface="-윤고딕340" pitchFamily="18" charset="-127"/>
                <a:cs typeface="+mn-cs"/>
              </a:defRPr>
            </a:lvl8pPr>
            <a:lvl9pPr marL="3657600" algn="l" defTabSz="914400" rtl="0" eaLnBrk="1" latinLnBrk="1" hangingPunct="1">
              <a:defRPr kumimoji="1" sz="2600" kern="1200">
                <a:solidFill>
                  <a:srgbClr val="08255D"/>
                </a:solidFill>
                <a:latin typeface="-윤고딕340" pitchFamily="18" charset="-127"/>
                <a:ea typeface="-윤고딕340" pitchFamily="18" charset="-127"/>
                <a:cs typeface="+mn-cs"/>
              </a:defRPr>
            </a:lvl9pPr>
          </a:lstStyle>
          <a:p>
            <a:pPr algn="ctr" defTabSz="854027">
              <a:lnSpc>
                <a:spcPct val="90000"/>
              </a:lnSpc>
              <a:defRPr/>
            </a:pPr>
            <a:r>
              <a:rPr lang="en-US" altLang="ko-KR" sz="1089" b="1" dirty="0">
                <a:solidFill>
                  <a:schemeClr val="bg1"/>
                </a:solidFill>
                <a:latin typeface="+mn-ea"/>
                <a:ea typeface="+mn-ea"/>
              </a:rPr>
              <a:t>VISION</a:t>
            </a:r>
          </a:p>
        </p:txBody>
      </p:sp>
      <p:sp>
        <p:nvSpPr>
          <p:cNvPr id="57" name="AutoShape 128"/>
          <p:cNvSpPr>
            <a:spLocks noChangeArrowheads="1"/>
          </p:cNvSpPr>
          <p:nvPr/>
        </p:nvSpPr>
        <p:spPr bwMode="auto">
          <a:xfrm>
            <a:off x="2656443" y="1857033"/>
            <a:ext cx="1791298" cy="432506"/>
          </a:xfrm>
          <a:prstGeom prst="roundRect">
            <a:avLst>
              <a:gd name="adj" fmla="val 12921"/>
            </a:avLst>
          </a:prstGeom>
          <a:solidFill>
            <a:srgbClr val="0070C0"/>
          </a:solidFill>
          <a:ln w="9525">
            <a:noFill/>
            <a:round/>
            <a:headEnd/>
            <a:tailEnd/>
          </a:ln>
          <a:effectLst>
            <a:outerShdw dist="35921" dir="2700000" algn="ctr" rotWithShape="0">
              <a:srgbClr val="B2B2B2"/>
            </a:outerShdw>
          </a:effectLst>
        </p:spPr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2600" kern="1200">
                <a:solidFill>
                  <a:srgbClr val="08255D"/>
                </a:solidFill>
                <a:latin typeface="-윤고딕340" pitchFamily="18" charset="-127"/>
                <a:ea typeface="-윤고딕340" pitchFamily="18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2600" kern="1200">
                <a:solidFill>
                  <a:srgbClr val="08255D"/>
                </a:solidFill>
                <a:latin typeface="-윤고딕340" pitchFamily="18" charset="-127"/>
                <a:ea typeface="-윤고딕340" pitchFamily="18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2600" kern="1200">
                <a:solidFill>
                  <a:srgbClr val="08255D"/>
                </a:solidFill>
                <a:latin typeface="-윤고딕340" pitchFamily="18" charset="-127"/>
                <a:ea typeface="-윤고딕340" pitchFamily="18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2600" kern="1200">
                <a:solidFill>
                  <a:srgbClr val="08255D"/>
                </a:solidFill>
                <a:latin typeface="-윤고딕340" pitchFamily="18" charset="-127"/>
                <a:ea typeface="-윤고딕340" pitchFamily="18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2600" kern="1200">
                <a:solidFill>
                  <a:srgbClr val="08255D"/>
                </a:solidFill>
                <a:latin typeface="-윤고딕340" pitchFamily="18" charset="-127"/>
                <a:ea typeface="-윤고딕340" pitchFamily="18" charset="-127"/>
                <a:cs typeface="+mn-cs"/>
              </a:defRPr>
            </a:lvl5pPr>
            <a:lvl6pPr marL="2286000" algn="l" defTabSz="914400" rtl="0" eaLnBrk="1" latinLnBrk="1" hangingPunct="1">
              <a:defRPr kumimoji="1" sz="2600" kern="1200">
                <a:solidFill>
                  <a:srgbClr val="08255D"/>
                </a:solidFill>
                <a:latin typeface="-윤고딕340" pitchFamily="18" charset="-127"/>
                <a:ea typeface="-윤고딕340" pitchFamily="18" charset="-127"/>
                <a:cs typeface="+mn-cs"/>
              </a:defRPr>
            </a:lvl6pPr>
            <a:lvl7pPr marL="2743200" algn="l" defTabSz="914400" rtl="0" eaLnBrk="1" latinLnBrk="1" hangingPunct="1">
              <a:defRPr kumimoji="1" sz="2600" kern="1200">
                <a:solidFill>
                  <a:srgbClr val="08255D"/>
                </a:solidFill>
                <a:latin typeface="-윤고딕340" pitchFamily="18" charset="-127"/>
                <a:ea typeface="-윤고딕340" pitchFamily="18" charset="-127"/>
                <a:cs typeface="+mn-cs"/>
              </a:defRPr>
            </a:lvl7pPr>
            <a:lvl8pPr marL="3200400" algn="l" defTabSz="914400" rtl="0" eaLnBrk="1" latinLnBrk="1" hangingPunct="1">
              <a:defRPr kumimoji="1" sz="2600" kern="1200">
                <a:solidFill>
                  <a:srgbClr val="08255D"/>
                </a:solidFill>
                <a:latin typeface="-윤고딕340" pitchFamily="18" charset="-127"/>
                <a:ea typeface="-윤고딕340" pitchFamily="18" charset="-127"/>
                <a:cs typeface="+mn-cs"/>
              </a:defRPr>
            </a:lvl8pPr>
            <a:lvl9pPr marL="3657600" algn="l" defTabSz="914400" rtl="0" eaLnBrk="1" latinLnBrk="1" hangingPunct="1">
              <a:defRPr kumimoji="1" sz="2600" kern="1200">
                <a:solidFill>
                  <a:srgbClr val="08255D"/>
                </a:solidFill>
                <a:latin typeface="-윤고딕340" pitchFamily="18" charset="-127"/>
                <a:ea typeface="-윤고딕340" pitchFamily="18" charset="-127"/>
                <a:cs typeface="+mn-cs"/>
              </a:defRPr>
            </a:lvl9pPr>
          </a:lstStyle>
          <a:p>
            <a:pPr algn="ctr" defTabSz="854027">
              <a:lnSpc>
                <a:spcPct val="90000"/>
              </a:lnSpc>
              <a:defRPr/>
            </a:pPr>
            <a:r>
              <a:rPr lang="en-US" altLang="ko-KR" sz="1089" b="1" dirty="0">
                <a:solidFill>
                  <a:schemeClr val="bg1"/>
                </a:solidFill>
                <a:latin typeface="+mn-ea"/>
                <a:ea typeface="+mn-ea"/>
              </a:rPr>
              <a:t>PRODUCT</a:t>
            </a:r>
          </a:p>
        </p:txBody>
      </p:sp>
      <p:graphicFrame>
        <p:nvGraphicFramePr>
          <p:cNvPr id="58" name="표 5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8714976"/>
              </p:ext>
            </p:extLst>
          </p:nvPr>
        </p:nvGraphicFramePr>
        <p:xfrm>
          <a:off x="2655488" y="2515720"/>
          <a:ext cx="1791299" cy="10593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91299">
                  <a:extLst>
                    <a:ext uri="{9D8B030D-6E8A-4147-A177-3AD203B41FA5}">
                      <a16:colId xmlns:a16="http://schemas.microsoft.com/office/drawing/2014/main" val="2528296240"/>
                    </a:ext>
                  </a:extLst>
                </a:gridCol>
              </a:tblGrid>
              <a:tr h="308206">
                <a:tc>
                  <a:txBody>
                    <a:bodyPr/>
                    <a:lstStyle/>
                    <a:p>
                      <a:pPr algn="ctr" defTabSz="941388">
                        <a:lnSpc>
                          <a:spcPct val="90000"/>
                        </a:lnSpc>
                        <a:defRPr/>
                      </a:pPr>
                      <a:r>
                        <a:rPr lang="en-US" altLang="ko-KR" sz="10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SuperOffice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2951" marR="82951" marT="65315" marB="65315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1979362"/>
                  </a:ext>
                </a:extLst>
              </a:tr>
              <a:tr h="23622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제품소개</a:t>
                      </a:r>
                    </a:p>
                  </a:txBody>
                  <a:tcPr marL="0" marR="0" marT="65315" marB="32658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587861"/>
                  </a:ext>
                </a:extLst>
              </a:tr>
              <a:tr h="236224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주요기능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65315" marB="32658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4756913"/>
                  </a:ext>
                </a:extLst>
              </a:tr>
              <a:tr h="236224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Why </a:t>
                      </a:r>
                      <a:r>
                        <a:rPr lang="en-US" altLang="ko-KR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SuperOffice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65315" marB="32658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11072687"/>
                  </a:ext>
                </a:extLst>
              </a:tr>
            </a:tbl>
          </a:graphicData>
        </a:graphic>
      </p:graphicFrame>
      <p:graphicFrame>
        <p:nvGraphicFramePr>
          <p:cNvPr id="40" name="표 39">
            <a:extLst>
              <a:ext uri="{FF2B5EF4-FFF2-40B4-BE49-F238E27FC236}">
                <a16:creationId xmlns:a16="http://schemas.microsoft.com/office/drawing/2014/main" id="{BEFA408E-6022-EC86-3151-EBA85C8211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3340004"/>
              </p:ext>
            </p:extLst>
          </p:nvPr>
        </p:nvGraphicFramePr>
        <p:xfrm>
          <a:off x="465557" y="2515720"/>
          <a:ext cx="1791298" cy="3604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91298">
                  <a:extLst>
                    <a:ext uri="{9D8B030D-6E8A-4147-A177-3AD203B41FA5}">
                      <a16:colId xmlns:a16="http://schemas.microsoft.com/office/drawing/2014/main" val="2528296240"/>
                    </a:ext>
                  </a:extLst>
                </a:gridCol>
              </a:tblGrid>
              <a:tr h="360423">
                <a:tc>
                  <a:txBody>
                    <a:bodyPr/>
                    <a:lstStyle/>
                    <a:p>
                      <a:pPr marL="0" algn="ctr" defTabSz="941388" rtl="0" eaLnBrk="1" latinLnBrk="1" hangingPunct="1">
                        <a:lnSpc>
                          <a:spcPct val="90000"/>
                        </a:lnSpc>
                        <a:defRPr/>
                      </a:pP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SuperApp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 </a:t>
                      </a: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세상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82951" marR="82951" marT="65315" marB="65315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1979362"/>
                  </a:ext>
                </a:extLst>
              </a:tr>
            </a:tbl>
          </a:graphicData>
        </a:graphic>
      </p:graphicFrame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9D914C58-BE70-68D1-0FE6-42D489D924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7219503"/>
              </p:ext>
            </p:extLst>
          </p:nvPr>
        </p:nvGraphicFramePr>
        <p:xfrm>
          <a:off x="465557" y="2954202"/>
          <a:ext cx="1791298" cy="3604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91298">
                  <a:extLst>
                    <a:ext uri="{9D8B030D-6E8A-4147-A177-3AD203B41FA5}">
                      <a16:colId xmlns:a16="http://schemas.microsoft.com/office/drawing/2014/main" val="2528296240"/>
                    </a:ext>
                  </a:extLst>
                </a:gridCol>
              </a:tblGrid>
              <a:tr h="360423">
                <a:tc>
                  <a:txBody>
                    <a:bodyPr/>
                    <a:lstStyle/>
                    <a:p>
                      <a:pPr marL="0" algn="ctr" defTabSz="941388" rtl="0" eaLnBrk="1" latinLnBrk="1" hangingPunct="1">
                        <a:lnSpc>
                          <a:spcPct val="90000"/>
                        </a:lnSpc>
                        <a:defRPr/>
                      </a:pP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TmaxOffice</a:t>
                      </a: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의 역할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2951" marR="82951" marT="65315" marB="65315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1979362"/>
                  </a:ext>
                </a:extLst>
              </a:tr>
            </a:tbl>
          </a:graphicData>
        </a:graphic>
      </p:graphicFrame>
      <p:graphicFrame>
        <p:nvGraphicFramePr>
          <p:cNvPr id="63" name="표 62">
            <a:extLst>
              <a:ext uri="{FF2B5EF4-FFF2-40B4-BE49-F238E27FC236}">
                <a16:creationId xmlns:a16="http://schemas.microsoft.com/office/drawing/2014/main" id="{B315810D-2827-7DFB-845D-B9B89E5E3A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4557045"/>
              </p:ext>
            </p:extLst>
          </p:nvPr>
        </p:nvGraphicFramePr>
        <p:xfrm>
          <a:off x="2655488" y="3681556"/>
          <a:ext cx="1791299" cy="10593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91299">
                  <a:extLst>
                    <a:ext uri="{9D8B030D-6E8A-4147-A177-3AD203B41FA5}">
                      <a16:colId xmlns:a16="http://schemas.microsoft.com/office/drawing/2014/main" val="2528296240"/>
                    </a:ext>
                  </a:extLst>
                </a:gridCol>
              </a:tblGrid>
              <a:tr h="308206">
                <a:tc>
                  <a:txBody>
                    <a:bodyPr/>
                    <a:lstStyle/>
                    <a:p>
                      <a:pPr algn="ctr" defTabSz="941388">
                        <a:lnSpc>
                          <a:spcPct val="90000"/>
                        </a:lnSpc>
                        <a:defRPr/>
                      </a:pPr>
                      <a:r>
                        <a:rPr lang="en-US" altLang="ko-KR" sz="10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SuperDocument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2951" marR="82951" marT="65315" marB="65315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1979362"/>
                  </a:ext>
                </a:extLst>
              </a:tr>
              <a:tr h="23622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제품소개</a:t>
                      </a:r>
                    </a:p>
                  </a:txBody>
                  <a:tcPr marL="0" marR="0" marT="65315" marB="32658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587861"/>
                  </a:ext>
                </a:extLst>
              </a:tr>
              <a:tr h="236224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주요기능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65315" marB="32658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4756913"/>
                  </a:ext>
                </a:extLst>
              </a:tr>
              <a:tr h="236224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Why </a:t>
                      </a:r>
                      <a:r>
                        <a:rPr lang="en-US" altLang="ko-KR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SuperDocument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65315" marB="32658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11072687"/>
                  </a:ext>
                </a:extLst>
              </a:tr>
            </a:tbl>
          </a:graphicData>
        </a:graphic>
      </p:graphicFrame>
      <p:graphicFrame>
        <p:nvGraphicFramePr>
          <p:cNvPr id="64" name="표 63">
            <a:extLst>
              <a:ext uri="{FF2B5EF4-FFF2-40B4-BE49-F238E27FC236}">
                <a16:creationId xmlns:a16="http://schemas.microsoft.com/office/drawing/2014/main" id="{176C53EC-3145-69B7-1E4E-30A9BEFF4B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2013574"/>
              </p:ext>
            </p:extLst>
          </p:nvPr>
        </p:nvGraphicFramePr>
        <p:xfrm>
          <a:off x="2655487" y="4847392"/>
          <a:ext cx="1791299" cy="10593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91299">
                  <a:extLst>
                    <a:ext uri="{9D8B030D-6E8A-4147-A177-3AD203B41FA5}">
                      <a16:colId xmlns:a16="http://schemas.microsoft.com/office/drawing/2014/main" val="2528296240"/>
                    </a:ext>
                  </a:extLst>
                </a:gridCol>
              </a:tblGrid>
              <a:tr h="308206">
                <a:tc>
                  <a:txBody>
                    <a:bodyPr/>
                    <a:lstStyle/>
                    <a:p>
                      <a:pPr algn="ctr" defTabSz="941388">
                        <a:lnSpc>
                          <a:spcPct val="90000"/>
                        </a:lnSpc>
                        <a:defRPr/>
                      </a:pPr>
                      <a:r>
                        <a:rPr lang="en-US" altLang="ko-KR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SuperAppStudio</a:t>
                      </a:r>
                      <a:endParaRPr lang="en-US" altLang="ko-KR" sz="10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2951" marR="82951" marT="65315" marB="65315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1979362"/>
                  </a:ext>
                </a:extLst>
              </a:tr>
              <a:tr h="23622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제품소개</a:t>
                      </a:r>
                    </a:p>
                  </a:txBody>
                  <a:tcPr marL="0" marR="0" marT="65315" marB="32658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587861"/>
                  </a:ext>
                </a:extLst>
              </a:tr>
              <a:tr h="236224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주요기능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65315" marB="32658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4756913"/>
                  </a:ext>
                </a:extLst>
              </a:tr>
              <a:tr h="236224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Why </a:t>
                      </a:r>
                      <a:r>
                        <a:rPr lang="en-US" altLang="ko-KR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SuperAppStudio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65315" marB="32658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11072687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CD7A2D34-9E94-204A-9522-F9003A3D24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9670214"/>
              </p:ext>
            </p:extLst>
          </p:nvPr>
        </p:nvGraphicFramePr>
        <p:xfrm>
          <a:off x="4845420" y="2515719"/>
          <a:ext cx="1791299" cy="10593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91299">
                  <a:extLst>
                    <a:ext uri="{9D8B030D-6E8A-4147-A177-3AD203B41FA5}">
                      <a16:colId xmlns:a16="http://schemas.microsoft.com/office/drawing/2014/main" val="2528296240"/>
                    </a:ext>
                  </a:extLst>
                </a:gridCol>
              </a:tblGrid>
              <a:tr h="308206">
                <a:tc>
                  <a:txBody>
                    <a:bodyPr/>
                    <a:lstStyle/>
                    <a:p>
                      <a:pPr algn="ctr" defTabSz="941388">
                        <a:lnSpc>
                          <a:spcPct val="90000"/>
                        </a:lnSpc>
                        <a:defRPr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Demo</a:t>
                      </a:r>
                    </a:p>
                  </a:txBody>
                  <a:tcPr marL="82951" marR="82951" marT="65315" marB="65315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1979362"/>
                  </a:ext>
                </a:extLst>
              </a:tr>
              <a:tr h="23622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SuperOffice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65315" marB="32658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587861"/>
                  </a:ext>
                </a:extLst>
              </a:tr>
              <a:tr h="23622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SuperDocument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65315" marB="32658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5983261"/>
                  </a:ext>
                </a:extLst>
              </a:tr>
              <a:tr h="23622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SuperAppStudio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65315" marB="32658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34322"/>
                  </a:ext>
                </a:extLst>
              </a:tr>
            </a:tbl>
          </a:graphicData>
        </a:graphic>
      </p:graphicFrame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30C7ACAE-8190-0292-293E-381D97B3BA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6070519"/>
              </p:ext>
            </p:extLst>
          </p:nvPr>
        </p:nvGraphicFramePr>
        <p:xfrm>
          <a:off x="7035352" y="2515719"/>
          <a:ext cx="1791299" cy="10593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91299">
                  <a:extLst>
                    <a:ext uri="{9D8B030D-6E8A-4147-A177-3AD203B41FA5}">
                      <a16:colId xmlns:a16="http://schemas.microsoft.com/office/drawing/2014/main" val="2528296240"/>
                    </a:ext>
                  </a:extLst>
                </a:gridCol>
              </a:tblGrid>
              <a:tr h="308206">
                <a:tc>
                  <a:txBody>
                    <a:bodyPr/>
                    <a:lstStyle/>
                    <a:p>
                      <a:pPr algn="ctr" defTabSz="941388">
                        <a:lnSpc>
                          <a:spcPct val="90000"/>
                        </a:lnSpc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서비스 유형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2951" marR="82951" marT="65315" marB="65315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1979362"/>
                  </a:ext>
                </a:extLst>
              </a:tr>
              <a:tr h="23622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서비스 유형</a:t>
                      </a:r>
                    </a:p>
                  </a:txBody>
                  <a:tcPr marL="0" marR="0" marT="65315" marB="32658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587861"/>
                  </a:ext>
                </a:extLst>
              </a:tr>
              <a:tr h="236224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서비스 특징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65315" marB="32658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4756913"/>
                  </a:ext>
                </a:extLst>
              </a:tr>
              <a:tr h="236224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기업별 서비스 추천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65315" marB="32658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11072687"/>
                  </a:ext>
                </a:extLst>
              </a:tr>
            </a:tbl>
          </a:graphicData>
        </a:graphic>
      </p:graphicFrame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305434B5-338A-F14C-3C34-751153CB98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027937"/>
              </p:ext>
            </p:extLst>
          </p:nvPr>
        </p:nvGraphicFramePr>
        <p:xfrm>
          <a:off x="7035351" y="3695237"/>
          <a:ext cx="1791299" cy="3082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91299">
                  <a:extLst>
                    <a:ext uri="{9D8B030D-6E8A-4147-A177-3AD203B41FA5}">
                      <a16:colId xmlns:a16="http://schemas.microsoft.com/office/drawing/2014/main" val="2528296240"/>
                    </a:ext>
                  </a:extLst>
                </a:gridCol>
              </a:tblGrid>
              <a:tr h="308206">
                <a:tc>
                  <a:txBody>
                    <a:bodyPr/>
                    <a:lstStyle/>
                    <a:p>
                      <a:pPr algn="ctr" defTabSz="941388">
                        <a:lnSpc>
                          <a:spcPct val="90000"/>
                        </a:lnSpc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도입 문의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2951" marR="82951" marT="65315" marB="65315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1979362"/>
                  </a:ext>
                </a:extLst>
              </a:tr>
            </a:tbl>
          </a:graphicData>
        </a:graphic>
      </p:graphicFrame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064C9AF9-684D-A51C-D5BD-72A238AB23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4061103"/>
              </p:ext>
            </p:extLst>
          </p:nvPr>
        </p:nvGraphicFramePr>
        <p:xfrm>
          <a:off x="9225284" y="2504259"/>
          <a:ext cx="1791299" cy="3082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91299">
                  <a:extLst>
                    <a:ext uri="{9D8B030D-6E8A-4147-A177-3AD203B41FA5}">
                      <a16:colId xmlns:a16="http://schemas.microsoft.com/office/drawing/2014/main" val="2528296240"/>
                    </a:ext>
                  </a:extLst>
                </a:gridCol>
              </a:tblGrid>
              <a:tr h="308206">
                <a:tc>
                  <a:txBody>
                    <a:bodyPr/>
                    <a:lstStyle/>
                    <a:p>
                      <a:pPr algn="ctr" defTabSz="941388">
                        <a:lnSpc>
                          <a:spcPct val="90000"/>
                        </a:lnSpc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보도자료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2951" marR="82951" marT="65315" marB="65315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1979362"/>
                  </a:ext>
                </a:extLst>
              </a:tr>
            </a:tbl>
          </a:graphicData>
        </a:graphic>
      </p:graphicFrame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417F7A9E-2352-5FFB-98B8-C81D05A4AA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1791368"/>
              </p:ext>
            </p:extLst>
          </p:nvPr>
        </p:nvGraphicFramePr>
        <p:xfrm>
          <a:off x="9225284" y="2914928"/>
          <a:ext cx="1791299" cy="3082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91299">
                  <a:extLst>
                    <a:ext uri="{9D8B030D-6E8A-4147-A177-3AD203B41FA5}">
                      <a16:colId xmlns:a16="http://schemas.microsoft.com/office/drawing/2014/main" val="2528296240"/>
                    </a:ext>
                  </a:extLst>
                </a:gridCol>
              </a:tblGrid>
              <a:tr h="308206">
                <a:tc>
                  <a:txBody>
                    <a:bodyPr/>
                    <a:lstStyle/>
                    <a:p>
                      <a:pPr algn="ctr" defTabSz="941388">
                        <a:lnSpc>
                          <a:spcPct val="90000"/>
                        </a:lnSpc>
                        <a:defRPr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SNS</a:t>
                      </a:r>
                    </a:p>
                  </a:txBody>
                  <a:tcPr marL="82951" marR="82951" marT="65315" marB="65315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1979362"/>
                  </a:ext>
                </a:extLst>
              </a:tr>
            </a:tbl>
          </a:graphicData>
        </a:graphic>
      </p:graphicFrame>
      <p:sp>
        <p:nvSpPr>
          <p:cNvPr id="28" name="AutoShape 128">
            <a:extLst>
              <a:ext uri="{FF2B5EF4-FFF2-40B4-BE49-F238E27FC236}">
                <a16:creationId xmlns:a16="http://schemas.microsoft.com/office/drawing/2014/main" id="{7B59E5D1-BA7D-8C5F-288B-A0C48C82FC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372859" y="1856464"/>
            <a:ext cx="1791298" cy="432506"/>
          </a:xfrm>
          <a:prstGeom prst="roundRect">
            <a:avLst>
              <a:gd name="adj" fmla="val 12921"/>
            </a:avLst>
          </a:prstGeom>
          <a:solidFill>
            <a:srgbClr val="0070C0"/>
          </a:solidFill>
          <a:ln w="9525">
            <a:noFill/>
            <a:round/>
            <a:headEnd/>
            <a:tailEnd/>
          </a:ln>
          <a:effectLst>
            <a:outerShdw dist="35921" dir="2700000" algn="ctr" rotWithShape="0">
              <a:srgbClr val="B2B2B2"/>
            </a:outerShdw>
          </a:effectLst>
        </p:spPr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2600" kern="1200">
                <a:solidFill>
                  <a:srgbClr val="08255D"/>
                </a:solidFill>
                <a:latin typeface="-윤고딕340" pitchFamily="18" charset="-127"/>
                <a:ea typeface="-윤고딕340" pitchFamily="18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2600" kern="1200">
                <a:solidFill>
                  <a:srgbClr val="08255D"/>
                </a:solidFill>
                <a:latin typeface="-윤고딕340" pitchFamily="18" charset="-127"/>
                <a:ea typeface="-윤고딕340" pitchFamily="18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2600" kern="1200">
                <a:solidFill>
                  <a:srgbClr val="08255D"/>
                </a:solidFill>
                <a:latin typeface="-윤고딕340" pitchFamily="18" charset="-127"/>
                <a:ea typeface="-윤고딕340" pitchFamily="18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2600" kern="1200">
                <a:solidFill>
                  <a:srgbClr val="08255D"/>
                </a:solidFill>
                <a:latin typeface="-윤고딕340" pitchFamily="18" charset="-127"/>
                <a:ea typeface="-윤고딕340" pitchFamily="18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2600" kern="1200">
                <a:solidFill>
                  <a:srgbClr val="08255D"/>
                </a:solidFill>
                <a:latin typeface="-윤고딕340" pitchFamily="18" charset="-127"/>
                <a:ea typeface="-윤고딕340" pitchFamily="18" charset="-127"/>
                <a:cs typeface="+mn-cs"/>
              </a:defRPr>
            </a:lvl5pPr>
            <a:lvl6pPr marL="2286000" algn="l" defTabSz="914400" rtl="0" eaLnBrk="1" latinLnBrk="1" hangingPunct="1">
              <a:defRPr kumimoji="1" sz="2600" kern="1200">
                <a:solidFill>
                  <a:srgbClr val="08255D"/>
                </a:solidFill>
                <a:latin typeface="-윤고딕340" pitchFamily="18" charset="-127"/>
                <a:ea typeface="-윤고딕340" pitchFamily="18" charset="-127"/>
                <a:cs typeface="+mn-cs"/>
              </a:defRPr>
            </a:lvl6pPr>
            <a:lvl7pPr marL="2743200" algn="l" defTabSz="914400" rtl="0" eaLnBrk="1" latinLnBrk="1" hangingPunct="1">
              <a:defRPr kumimoji="1" sz="2600" kern="1200">
                <a:solidFill>
                  <a:srgbClr val="08255D"/>
                </a:solidFill>
                <a:latin typeface="-윤고딕340" pitchFamily="18" charset="-127"/>
                <a:ea typeface="-윤고딕340" pitchFamily="18" charset="-127"/>
                <a:cs typeface="+mn-cs"/>
              </a:defRPr>
            </a:lvl7pPr>
            <a:lvl8pPr marL="3200400" algn="l" defTabSz="914400" rtl="0" eaLnBrk="1" latinLnBrk="1" hangingPunct="1">
              <a:defRPr kumimoji="1" sz="2600" kern="1200">
                <a:solidFill>
                  <a:srgbClr val="08255D"/>
                </a:solidFill>
                <a:latin typeface="-윤고딕340" pitchFamily="18" charset="-127"/>
                <a:ea typeface="-윤고딕340" pitchFamily="18" charset="-127"/>
                <a:cs typeface="+mn-cs"/>
              </a:defRPr>
            </a:lvl8pPr>
            <a:lvl9pPr marL="3657600" algn="l" defTabSz="914400" rtl="0" eaLnBrk="1" latinLnBrk="1" hangingPunct="1">
              <a:defRPr kumimoji="1" sz="2600" kern="1200">
                <a:solidFill>
                  <a:srgbClr val="08255D"/>
                </a:solidFill>
                <a:latin typeface="-윤고딕340" pitchFamily="18" charset="-127"/>
                <a:ea typeface="-윤고딕340" pitchFamily="18" charset="-127"/>
                <a:cs typeface="+mn-cs"/>
              </a:defRPr>
            </a:lvl9pPr>
          </a:lstStyle>
          <a:p>
            <a:pPr algn="ctr" defTabSz="854027">
              <a:lnSpc>
                <a:spcPct val="90000"/>
              </a:lnSpc>
              <a:defRPr/>
            </a:pPr>
            <a:r>
              <a:rPr lang="en-US" altLang="ko-KR" sz="1089" b="1" dirty="0">
                <a:solidFill>
                  <a:schemeClr val="bg1"/>
                </a:solidFill>
                <a:latin typeface="+mn-ea"/>
                <a:ea typeface="+mn-ea"/>
              </a:rPr>
              <a:t>RECRUIT</a:t>
            </a:r>
          </a:p>
        </p:txBody>
      </p:sp>
      <p:graphicFrame>
        <p:nvGraphicFramePr>
          <p:cNvPr id="30" name="표 29">
            <a:extLst>
              <a:ext uri="{FF2B5EF4-FFF2-40B4-BE49-F238E27FC236}">
                <a16:creationId xmlns:a16="http://schemas.microsoft.com/office/drawing/2014/main" id="{233F907A-5D1A-E954-A979-6BD92AF35D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1099424"/>
              </p:ext>
            </p:extLst>
          </p:nvPr>
        </p:nvGraphicFramePr>
        <p:xfrm>
          <a:off x="11372858" y="2504259"/>
          <a:ext cx="1791299" cy="3082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91299">
                  <a:extLst>
                    <a:ext uri="{9D8B030D-6E8A-4147-A177-3AD203B41FA5}">
                      <a16:colId xmlns:a16="http://schemas.microsoft.com/office/drawing/2014/main" val="2528296240"/>
                    </a:ext>
                  </a:extLst>
                </a:gridCol>
              </a:tblGrid>
              <a:tr h="308206">
                <a:tc>
                  <a:txBody>
                    <a:bodyPr/>
                    <a:lstStyle/>
                    <a:p>
                      <a:pPr algn="ctr" defTabSz="941388">
                        <a:lnSpc>
                          <a:spcPct val="90000"/>
                        </a:lnSpc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채용공고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2951" marR="82951" marT="65315" marB="65315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1979362"/>
                  </a:ext>
                </a:extLst>
              </a:tr>
            </a:tbl>
          </a:graphicData>
        </a:graphic>
      </p:graphicFrame>
      <p:graphicFrame>
        <p:nvGraphicFramePr>
          <p:cNvPr id="31" name="표 30">
            <a:extLst>
              <a:ext uri="{FF2B5EF4-FFF2-40B4-BE49-F238E27FC236}">
                <a16:creationId xmlns:a16="http://schemas.microsoft.com/office/drawing/2014/main" id="{E5CF7079-C539-9505-8123-3EEE80E97A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1784611"/>
              </p:ext>
            </p:extLst>
          </p:nvPr>
        </p:nvGraphicFramePr>
        <p:xfrm>
          <a:off x="11372858" y="2914928"/>
          <a:ext cx="1791299" cy="3082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91299">
                  <a:extLst>
                    <a:ext uri="{9D8B030D-6E8A-4147-A177-3AD203B41FA5}">
                      <a16:colId xmlns:a16="http://schemas.microsoft.com/office/drawing/2014/main" val="2528296240"/>
                    </a:ext>
                  </a:extLst>
                </a:gridCol>
              </a:tblGrid>
              <a:tr h="308206">
                <a:tc>
                  <a:txBody>
                    <a:bodyPr/>
                    <a:lstStyle/>
                    <a:p>
                      <a:pPr algn="ctr" defTabSz="941388">
                        <a:lnSpc>
                          <a:spcPct val="90000"/>
                        </a:lnSpc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채용 프로세스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2951" marR="82951" marT="65315" marB="65315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1979362"/>
                  </a:ext>
                </a:extLst>
              </a:tr>
            </a:tbl>
          </a:graphicData>
        </a:graphic>
      </p:graphicFrame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FC574AF0-44FF-86BB-C010-CE21994C09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5906115"/>
              </p:ext>
            </p:extLst>
          </p:nvPr>
        </p:nvGraphicFramePr>
        <p:xfrm>
          <a:off x="11372858" y="3314625"/>
          <a:ext cx="1791299" cy="3082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91299">
                  <a:extLst>
                    <a:ext uri="{9D8B030D-6E8A-4147-A177-3AD203B41FA5}">
                      <a16:colId xmlns:a16="http://schemas.microsoft.com/office/drawing/2014/main" val="2528296240"/>
                    </a:ext>
                  </a:extLst>
                </a:gridCol>
              </a:tblGrid>
              <a:tr h="308206">
                <a:tc>
                  <a:txBody>
                    <a:bodyPr/>
                    <a:lstStyle/>
                    <a:p>
                      <a:pPr algn="ctr" defTabSz="941388">
                        <a:lnSpc>
                          <a:spcPct val="90000"/>
                        </a:lnSpc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복리후생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2951" marR="82951" marT="65315" marB="65315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1979362"/>
                  </a:ext>
                </a:extLst>
              </a:tr>
            </a:tbl>
          </a:graphicData>
        </a:graphic>
      </p:graphicFrame>
      <p:graphicFrame>
        <p:nvGraphicFramePr>
          <p:cNvPr id="35" name="표 34">
            <a:extLst>
              <a:ext uri="{FF2B5EF4-FFF2-40B4-BE49-F238E27FC236}">
                <a16:creationId xmlns:a16="http://schemas.microsoft.com/office/drawing/2014/main" id="{FC574AF0-44FF-86BB-C010-CE21994C09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5894838"/>
              </p:ext>
            </p:extLst>
          </p:nvPr>
        </p:nvGraphicFramePr>
        <p:xfrm>
          <a:off x="11372857" y="3709867"/>
          <a:ext cx="1791299" cy="3082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91299">
                  <a:extLst>
                    <a:ext uri="{9D8B030D-6E8A-4147-A177-3AD203B41FA5}">
                      <a16:colId xmlns:a16="http://schemas.microsoft.com/office/drawing/2014/main" val="2528296240"/>
                    </a:ext>
                  </a:extLst>
                </a:gridCol>
              </a:tblGrid>
              <a:tr h="308206">
                <a:tc>
                  <a:txBody>
                    <a:bodyPr/>
                    <a:lstStyle/>
                    <a:p>
                      <a:pPr algn="ctr" defTabSz="941388">
                        <a:lnSpc>
                          <a:spcPct val="90000"/>
                        </a:lnSpc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자주 묻는 질문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2951" marR="82951" marT="65315" marB="65315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1979362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2B8E3C3A-736D-4DA5-2F3C-F7591AEBA686}"/>
              </a:ext>
            </a:extLst>
          </p:cNvPr>
          <p:cNvSpPr/>
          <p:nvPr/>
        </p:nvSpPr>
        <p:spPr>
          <a:xfrm>
            <a:off x="275618" y="1547813"/>
            <a:ext cx="4274779" cy="3299579"/>
          </a:xfrm>
          <a:prstGeom prst="rect">
            <a:avLst/>
          </a:prstGeom>
          <a:noFill/>
          <a:ln w="349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ko-KR" altLang="en-US" sz="900" dirty="0">
              <a:solidFill>
                <a:schemeClr val="tx1"/>
              </a:solidFill>
              <a:latin typeface="[더존] 본문체 10" panose="020B0303000000000000" pitchFamily="50" charset="-127"/>
              <a:ea typeface="[더존] 본문체 10" panose="020B0303000000000000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E91996D-7C59-D9E2-C9D3-4DC3A57440AD}"/>
              </a:ext>
            </a:extLst>
          </p:cNvPr>
          <p:cNvSpPr/>
          <p:nvPr/>
        </p:nvSpPr>
        <p:spPr>
          <a:xfrm>
            <a:off x="275618" y="1043354"/>
            <a:ext cx="4274779" cy="504459"/>
          </a:xfrm>
          <a:prstGeom prst="rect">
            <a:avLst/>
          </a:prstGeom>
          <a:solidFill>
            <a:srgbClr val="FF0000"/>
          </a:solidFill>
          <a:ln w="3492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FF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7/5 </a:t>
            </a:r>
            <a:r>
              <a:rPr lang="ko-KR" altLang="en-US" dirty="0" err="1">
                <a:solidFill>
                  <a:srgbClr val="FFFF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선요청</a:t>
            </a:r>
            <a:r>
              <a:rPr lang="ko-KR" altLang="en-US" dirty="0">
                <a:solidFill>
                  <a:srgbClr val="FFFF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건</a:t>
            </a:r>
          </a:p>
        </p:txBody>
      </p:sp>
    </p:spTree>
    <p:extLst>
      <p:ext uri="{BB962C8B-B14F-4D97-AF65-F5344CB8AC3E}">
        <p14:creationId xmlns:p14="http://schemas.microsoft.com/office/powerpoint/2010/main" val="11795828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Group 1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5604616"/>
              </p:ext>
            </p:extLst>
          </p:nvPr>
        </p:nvGraphicFramePr>
        <p:xfrm>
          <a:off x="10079793" y="1215900"/>
          <a:ext cx="3342054" cy="1299042"/>
        </p:xfrm>
        <a:graphic>
          <a:graphicData uri="http://schemas.openxmlformats.org/drawingml/2006/table">
            <a:tbl>
              <a:tblPr/>
              <a:tblGrid>
                <a:gridCol w="4360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0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893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</a:p>
                  </a:txBody>
                  <a:tcPr marL="28131" marR="28131" marT="24571" marB="24571" anchor="ctr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입력 컴포넌트를 클릭하여 화면 설계가 완성되는 </a:t>
                      </a:r>
                      <a:endParaRPr lang="en-US" altLang="ko-KR" sz="90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l"/>
                      <a:r>
                        <a:rPr lang="ko-KR" altLang="en-US" sz="9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화면단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이미지</a:t>
                      </a:r>
                    </a:p>
                  </a:txBody>
                  <a:tcPr marL="72000" marR="72000" marT="46792" marB="46792" horzOverflow="overflow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2295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특이사항</a:t>
                      </a:r>
                    </a:p>
                  </a:txBody>
                  <a:tcPr marL="28131" marR="28131" marT="24571" marB="24571" anchor="ctr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8843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900" b="1" kern="1200" dirty="0">
                        <a:solidFill>
                          <a:srgbClr val="FF000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28131" marR="28131" marT="24571" marB="2457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9" name="직사각형 48"/>
          <p:cNvSpPr/>
          <p:nvPr/>
        </p:nvSpPr>
        <p:spPr bwMode="auto">
          <a:xfrm>
            <a:off x="-1" y="1492993"/>
            <a:ext cx="10077295" cy="1083977"/>
          </a:xfrm>
          <a:prstGeom prst="rect">
            <a:avLst/>
          </a:prstGeom>
          <a:pattFill prst="ltDnDiag">
            <a:fgClr>
              <a:schemeClr val="bg1">
                <a:lumMod val="85000"/>
              </a:schemeClr>
            </a:fgClr>
            <a:bgClr>
              <a:schemeClr val="bg1"/>
            </a:bgClr>
          </a:patt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endParaRPr lang="ko-KR" altLang="ko-KR" sz="1200">
              <a:solidFill>
                <a:srgbClr val="996633"/>
              </a:solidFill>
            </a:endParaRPr>
          </a:p>
        </p:txBody>
      </p:sp>
      <p:sp>
        <p:nvSpPr>
          <p:cNvPr id="25" name="Rectangle 750">
            <a:extLst>
              <a:ext uri="{FF2B5EF4-FFF2-40B4-BE49-F238E27FC236}">
                <a16:creationId xmlns:a16="http://schemas.microsoft.com/office/drawing/2014/main" id="{76AC9248-3C9E-A145-AA72-D2BBB5268B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72532" y="935585"/>
            <a:ext cx="3367243" cy="275184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algn="ctr">
            <a:noFill/>
            <a:miter lim="800000"/>
            <a:headEnd/>
            <a:tailEnd/>
          </a:ln>
          <a:effectLst/>
        </p:spPr>
        <p:txBody>
          <a:bodyPr wrap="none" lIns="129616" tIns="64808" rIns="129616" bIns="64808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100" b="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Description</a:t>
            </a:r>
            <a:endParaRPr kumimoji="0" lang="ko-KR" altLang="ko-KR" sz="1100" b="0" kern="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  <p:cxnSp>
        <p:nvCxnSpPr>
          <p:cNvPr id="26" name="직선 연결선 9">
            <a:extLst>
              <a:ext uri="{FF2B5EF4-FFF2-40B4-BE49-F238E27FC236}">
                <a16:creationId xmlns:a16="http://schemas.microsoft.com/office/drawing/2014/main" id="{F159784A-31EC-0F44-AA1C-FEE672A6ADDB}"/>
              </a:ext>
            </a:extLst>
          </p:cNvPr>
          <p:cNvCxnSpPr/>
          <p:nvPr/>
        </p:nvCxnSpPr>
        <p:spPr>
          <a:xfrm>
            <a:off x="10072532" y="1198463"/>
            <a:ext cx="3367243" cy="0"/>
          </a:xfrm>
          <a:prstGeom prst="line">
            <a:avLst/>
          </a:prstGeom>
          <a:noFill/>
          <a:ln w="3175">
            <a:solidFill>
              <a:schemeClr val="tx1">
                <a:lumMod val="95000"/>
                <a:lumOff val="5000"/>
              </a:schemeClr>
            </a:solidFill>
            <a:prstDash val="sysDot"/>
            <a:round/>
            <a:headEnd/>
            <a:tailEnd/>
          </a:ln>
          <a:effectLst/>
        </p:spPr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693299B-BCDD-A241-9DB5-E221698663E9}"/>
              </a:ext>
            </a:extLst>
          </p:cNvPr>
          <p:cNvSpPr/>
          <p:nvPr/>
        </p:nvSpPr>
        <p:spPr>
          <a:xfrm>
            <a:off x="1976" y="1716"/>
            <a:ext cx="13437800" cy="938816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algn="ctr">
            <a:noFill/>
            <a:miter lim="800000"/>
            <a:headEnd/>
            <a:tailEnd/>
          </a:ln>
          <a:effectLst/>
        </p:spPr>
        <p:txBody>
          <a:bodyPr wrap="none" lIns="129616" tIns="64808" rIns="129616" bIns="64808" anchor="ctr"/>
          <a:lstStyle/>
          <a:p>
            <a:pPr lvl="0" algn="ctr" fontAlgn="auto" latinLnBrk="0">
              <a:spcBef>
                <a:spcPts val="0"/>
              </a:spcBef>
              <a:spcAft>
                <a:spcPts val="0"/>
              </a:spcAft>
            </a:pPr>
            <a:endParaRPr kumimoji="0" lang="ko-KR" altLang="en-US" sz="1300" b="0" kern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CFB3AD9E-50C6-4144-994E-BBC17D8F6C47}"/>
              </a:ext>
            </a:extLst>
          </p:cNvPr>
          <p:cNvSpPr/>
          <p:nvPr/>
        </p:nvSpPr>
        <p:spPr>
          <a:xfrm>
            <a:off x="949693" y="157464"/>
            <a:ext cx="2874613" cy="27751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616" tIns="64808" rIns="129616" bIns="64808" rtlCol="0" anchor="ctr"/>
          <a:lstStyle/>
          <a:p>
            <a:pPr algn="ctr"/>
            <a:endParaRPr lang="ko-KR" altLang="en-US"/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D0A0D5B5-A7A9-EC45-80C3-DB92AA2E4D26}"/>
              </a:ext>
            </a:extLst>
          </p:cNvPr>
          <p:cNvSpPr/>
          <p:nvPr/>
        </p:nvSpPr>
        <p:spPr>
          <a:xfrm>
            <a:off x="949688" y="504254"/>
            <a:ext cx="7787912" cy="29803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616" tIns="64808" rIns="129616" bIns="64808"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0D520F9C-A43E-EB4D-8203-E34E393741A4}"/>
              </a:ext>
            </a:extLst>
          </p:cNvPr>
          <p:cNvSpPr/>
          <p:nvPr/>
        </p:nvSpPr>
        <p:spPr>
          <a:xfrm>
            <a:off x="4849337" y="151131"/>
            <a:ext cx="3888263" cy="296011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616" tIns="64808" rIns="129616" bIns="64808"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B96C48E-831B-2047-BED5-28D5F72C6689}"/>
              </a:ext>
            </a:extLst>
          </p:cNvPr>
          <p:cNvSpPr txBox="1"/>
          <p:nvPr/>
        </p:nvSpPr>
        <p:spPr>
          <a:xfrm>
            <a:off x="-63130" y="212525"/>
            <a:ext cx="1012820" cy="1680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rtl="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1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Verdana" pitchFamily="34" charset="0"/>
              </a:rPr>
              <a:t>화면코드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4124BCF-0792-F94F-AFB9-FDE36E14F42A}"/>
              </a:ext>
            </a:extLst>
          </p:cNvPr>
          <p:cNvSpPr txBox="1"/>
          <p:nvPr/>
        </p:nvSpPr>
        <p:spPr>
          <a:xfrm>
            <a:off x="-63130" y="574505"/>
            <a:ext cx="1012820" cy="1680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rtl="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1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Verdana" pitchFamily="34" charset="0"/>
              </a:rPr>
              <a:t>화면 경로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2364BA8-7185-D14F-9DEF-47E1BE85E940}"/>
              </a:ext>
            </a:extLst>
          </p:cNvPr>
          <p:cNvSpPr txBox="1"/>
          <p:nvPr/>
        </p:nvSpPr>
        <p:spPr>
          <a:xfrm>
            <a:off x="3824305" y="207919"/>
            <a:ext cx="1012820" cy="1680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rtl="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1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Verdana" pitchFamily="34" charset="0"/>
              </a:rPr>
              <a:t>페이지 명</a:t>
            </a:r>
          </a:p>
        </p:txBody>
      </p:sp>
      <p:sp>
        <p:nvSpPr>
          <p:cNvPr id="35" name="모서리가 둥근 직사각형 34">
            <a:extLst>
              <a:ext uri="{FF2B5EF4-FFF2-40B4-BE49-F238E27FC236}">
                <a16:creationId xmlns:a16="http://schemas.microsoft.com/office/drawing/2014/main" id="{73B9760F-FB58-8042-B354-72F448CC78FD}"/>
              </a:ext>
            </a:extLst>
          </p:cNvPr>
          <p:cNvSpPr/>
          <p:nvPr/>
        </p:nvSpPr>
        <p:spPr>
          <a:xfrm>
            <a:off x="9552821" y="160569"/>
            <a:ext cx="1362640" cy="27751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616" tIns="64808" rIns="129616" bIns="64808"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271201F-05BC-3B46-B7D0-55701B4AEE36}"/>
              </a:ext>
            </a:extLst>
          </p:cNvPr>
          <p:cNvSpPr txBox="1"/>
          <p:nvPr/>
        </p:nvSpPr>
        <p:spPr>
          <a:xfrm>
            <a:off x="8527787" y="217356"/>
            <a:ext cx="1012820" cy="1680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rtl="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1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Verdana" pitchFamily="34" charset="0"/>
              </a:rPr>
              <a:t>작성자</a:t>
            </a:r>
          </a:p>
        </p:txBody>
      </p:sp>
      <p:sp>
        <p:nvSpPr>
          <p:cNvPr id="37" name="모서리가 둥근 직사각형 36">
            <a:extLst>
              <a:ext uri="{FF2B5EF4-FFF2-40B4-BE49-F238E27FC236}">
                <a16:creationId xmlns:a16="http://schemas.microsoft.com/office/drawing/2014/main" id="{22395640-DAF6-584F-8F1E-B81DAB747A63}"/>
              </a:ext>
            </a:extLst>
          </p:cNvPr>
          <p:cNvSpPr/>
          <p:nvPr/>
        </p:nvSpPr>
        <p:spPr>
          <a:xfrm>
            <a:off x="11917826" y="162622"/>
            <a:ext cx="1362640" cy="27751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616" tIns="64808" rIns="129616" bIns="64808"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DE5321C-4355-C147-A30D-37C1437EC817}"/>
              </a:ext>
            </a:extLst>
          </p:cNvPr>
          <p:cNvSpPr txBox="1"/>
          <p:nvPr/>
        </p:nvSpPr>
        <p:spPr>
          <a:xfrm>
            <a:off x="10892793" y="219409"/>
            <a:ext cx="1012820" cy="1680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rtl="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1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Verdana" pitchFamily="34" charset="0"/>
              </a:rPr>
              <a:t>작성일</a:t>
            </a:r>
          </a:p>
        </p:txBody>
      </p:sp>
      <p:sp>
        <p:nvSpPr>
          <p:cNvPr id="39" name="모서리가 둥근 직사각형 38">
            <a:extLst>
              <a:ext uri="{FF2B5EF4-FFF2-40B4-BE49-F238E27FC236}">
                <a16:creationId xmlns:a16="http://schemas.microsoft.com/office/drawing/2014/main" id="{B6D052B9-9E99-1043-B2AC-5941CDC9C66A}"/>
              </a:ext>
            </a:extLst>
          </p:cNvPr>
          <p:cNvSpPr/>
          <p:nvPr/>
        </p:nvSpPr>
        <p:spPr>
          <a:xfrm>
            <a:off x="9555435" y="524770"/>
            <a:ext cx="1362640" cy="27751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616" tIns="64808" rIns="129616" bIns="64808"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CCE9C47-932D-BD4C-8FA6-8CB74F1745E6}"/>
              </a:ext>
            </a:extLst>
          </p:cNvPr>
          <p:cNvSpPr txBox="1"/>
          <p:nvPr/>
        </p:nvSpPr>
        <p:spPr>
          <a:xfrm>
            <a:off x="8530402" y="581557"/>
            <a:ext cx="1012820" cy="1680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rtl="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1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Verdana" pitchFamily="34" charset="0"/>
              </a:rPr>
              <a:t>버전</a:t>
            </a:r>
          </a:p>
        </p:txBody>
      </p: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0B4B3F21-3893-FD4F-B50F-534049867C88}"/>
              </a:ext>
            </a:extLst>
          </p:cNvPr>
          <p:cNvSpPr/>
          <p:nvPr/>
        </p:nvSpPr>
        <p:spPr>
          <a:xfrm>
            <a:off x="11918683" y="528653"/>
            <a:ext cx="1362640" cy="27751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616" tIns="64808" rIns="129616" bIns="64808"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478C47E-617B-B949-8E22-719BE7D25422}"/>
              </a:ext>
            </a:extLst>
          </p:cNvPr>
          <p:cNvSpPr txBox="1"/>
          <p:nvPr/>
        </p:nvSpPr>
        <p:spPr>
          <a:xfrm>
            <a:off x="10893649" y="585441"/>
            <a:ext cx="1012820" cy="1680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rtl="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1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Verdana" pitchFamily="34" charset="0"/>
              </a:rPr>
              <a:t>P.NO</a:t>
            </a:r>
            <a:endParaRPr kumimoji="1" lang="ko-KR" altLang="en-US" sz="1100" b="1" kern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  <a:cs typeface="Verdana" pitchFamily="34" charset="0"/>
            </a:endParaRPr>
          </a:p>
        </p:txBody>
      </p:sp>
      <p:cxnSp>
        <p:nvCxnSpPr>
          <p:cNvPr id="44" name="직선 연결선 26">
            <a:extLst>
              <a:ext uri="{FF2B5EF4-FFF2-40B4-BE49-F238E27FC236}">
                <a16:creationId xmlns:a16="http://schemas.microsoft.com/office/drawing/2014/main" id="{96FBDF73-A5FD-4A4C-891B-06312F134183}"/>
              </a:ext>
            </a:extLst>
          </p:cNvPr>
          <p:cNvCxnSpPr/>
          <p:nvPr/>
        </p:nvCxnSpPr>
        <p:spPr>
          <a:xfrm>
            <a:off x="0" y="938816"/>
            <a:ext cx="13439775" cy="1716"/>
          </a:xfrm>
          <a:prstGeom prst="line">
            <a:avLst/>
          </a:prstGeom>
          <a:noFill/>
          <a:ln w="3175">
            <a:solidFill>
              <a:schemeClr val="bg1">
                <a:lumMod val="75000"/>
              </a:schemeClr>
            </a:solidFill>
            <a:prstDash val="solid"/>
            <a:round/>
            <a:headEnd/>
            <a:tailEnd/>
          </a:ln>
          <a:effectLst/>
        </p:spPr>
      </p:cxnSp>
      <p:sp>
        <p:nvSpPr>
          <p:cNvPr id="45" name="Text Box 8">
            <a:extLst>
              <a:ext uri="{FF2B5EF4-FFF2-40B4-BE49-F238E27FC236}">
                <a16:creationId xmlns:a16="http://schemas.microsoft.com/office/drawing/2014/main" id="{9F1C61DA-9264-6243-8E9F-3618E428A0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30896" y="530960"/>
            <a:ext cx="1350427" cy="275211"/>
          </a:xfrm>
          <a:prstGeom prst="rect">
            <a:avLst/>
          </a:prstGeom>
          <a:noFill/>
          <a:ln w="9525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</p:spPr>
        <p:txBody>
          <a:bodyPr wrap="none" lIns="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fld id="{95C22FB1-9964-4BFB-A0F7-104B1268D904}" type="slidenum">
              <a:rPr kumimoji="0" lang="en-US" altLang="ko-KR" sz="1100" b="1">
                <a:latin typeface="Verdana" pitchFamily="34" charset="0"/>
              </a:rPr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t>30</a:t>
            </a:fld>
            <a:endParaRPr kumimoji="0" lang="en-US" altLang="ko-KR" sz="1100" b="1" dirty="0">
              <a:latin typeface="Verdana" pitchFamily="34" charset="0"/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8E9AA351-D78D-864C-B971-85694C5B4B99}"/>
              </a:ext>
            </a:extLst>
          </p:cNvPr>
          <p:cNvCxnSpPr/>
          <p:nvPr/>
        </p:nvCxnSpPr>
        <p:spPr>
          <a:xfrm>
            <a:off x="10072532" y="935585"/>
            <a:ext cx="0" cy="6335792"/>
          </a:xfrm>
          <a:prstGeom prst="straightConnector1">
            <a:avLst/>
          </a:prstGeom>
          <a:noFill/>
          <a:ln w="3175">
            <a:solidFill>
              <a:schemeClr val="tx1">
                <a:lumMod val="95000"/>
                <a:lumOff val="5000"/>
              </a:schemeClr>
            </a:solidFill>
            <a:prstDash val="sysDot"/>
            <a:round/>
            <a:headEnd/>
            <a:tailEnd/>
          </a:ln>
          <a:effectLst/>
        </p:spPr>
      </p:cxnSp>
      <p:sp>
        <p:nvSpPr>
          <p:cNvPr id="47" name="제목 1">
            <a:extLst>
              <a:ext uri="{FF2B5EF4-FFF2-40B4-BE49-F238E27FC236}">
                <a16:creationId xmlns:a16="http://schemas.microsoft.com/office/drawing/2014/main" id="{E7A1B631-041C-F24D-9E69-FDC52DBEFB5D}"/>
              </a:ext>
            </a:extLst>
          </p:cNvPr>
          <p:cNvSpPr txBox="1">
            <a:spLocks/>
          </p:cNvSpPr>
          <p:nvPr/>
        </p:nvSpPr>
        <p:spPr>
          <a:xfrm>
            <a:off x="4855139" y="135819"/>
            <a:ext cx="2814638" cy="323850"/>
          </a:xfrm>
          <a:prstGeom prst="rect">
            <a:avLst/>
          </a:prstGeom>
        </p:spPr>
        <p:txBody>
          <a:bodyPr anchor="ctr"/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000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SuperAppStudio</a:t>
            </a: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제품소개</a:t>
            </a:r>
          </a:p>
        </p:txBody>
      </p:sp>
      <p:sp>
        <p:nvSpPr>
          <p:cNvPr id="51" name="제목 1">
            <a:extLst>
              <a:ext uri="{FF2B5EF4-FFF2-40B4-BE49-F238E27FC236}">
                <a16:creationId xmlns:a16="http://schemas.microsoft.com/office/drawing/2014/main" id="{1B3DB821-9622-DD44-B11C-061B5CFB4FAB}"/>
              </a:ext>
            </a:extLst>
          </p:cNvPr>
          <p:cNvSpPr txBox="1">
            <a:spLocks/>
          </p:cNvSpPr>
          <p:nvPr/>
        </p:nvSpPr>
        <p:spPr>
          <a:xfrm>
            <a:off x="961564" y="489296"/>
            <a:ext cx="7760048" cy="323850"/>
          </a:xfrm>
          <a:prstGeom prst="rect">
            <a:avLst/>
          </a:prstGeom>
        </p:spPr>
        <p:txBody>
          <a:bodyPr anchor="ctr"/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PRODUCT – </a:t>
            </a:r>
            <a:r>
              <a:rPr lang="en-US" altLang="ko-KR" sz="1000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SuperAppStudio</a:t>
            </a: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제품소개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823351B-E5AD-2BE4-BD9D-9704E4ED9622}"/>
              </a:ext>
            </a:extLst>
          </p:cNvPr>
          <p:cNvSpPr txBox="1"/>
          <p:nvPr/>
        </p:nvSpPr>
        <p:spPr>
          <a:xfrm>
            <a:off x="1780439" y="1813782"/>
            <a:ext cx="6516414" cy="384097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>
              <a:defRPr sz="1200">
                <a:solidFill>
                  <a:srgbClr val="996633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lvl="0" algn="ctr"/>
            <a:r>
              <a:rPr lang="en-US" altLang="ko-KR" sz="16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SuperAppStudio</a:t>
            </a:r>
            <a:endParaRPr lang="en-US" altLang="ko-KR" sz="1600" b="1" dirty="0">
              <a:solidFill>
                <a:schemeClr val="tx1">
                  <a:lumMod val="95000"/>
                  <a:lumOff val="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0" y="7088620"/>
            <a:ext cx="10077295" cy="203200"/>
          </a:xfrm>
          <a:prstGeom prst="rect">
            <a:avLst/>
          </a:prstGeom>
          <a:solidFill>
            <a:schemeClr val="tx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dirty="0" err="1">
                <a:solidFill>
                  <a:schemeClr val="bg1"/>
                </a:solidFill>
                <a:latin typeface="+mn-ea"/>
              </a:rPr>
              <a:t>다음페이지</a:t>
            </a:r>
            <a:r>
              <a:rPr lang="ko-KR" altLang="en-US" sz="1000" dirty="0">
                <a:solidFill>
                  <a:schemeClr val="bg1"/>
                </a:solidFill>
                <a:latin typeface="+mn-ea"/>
              </a:rPr>
              <a:t> 계속▼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2062634-123A-6500-E83E-6BF64508F644}"/>
              </a:ext>
            </a:extLst>
          </p:cNvPr>
          <p:cNvSpPr txBox="1"/>
          <p:nvPr/>
        </p:nvSpPr>
        <p:spPr>
          <a:xfrm>
            <a:off x="1186043" y="2879694"/>
            <a:ext cx="7700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누구나 쉽게 앱을 개발할 수 있는 플랫폼</a:t>
            </a: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AE84F5E3-A784-8A41-7C7B-4F33DA57BBD2}"/>
              </a:ext>
            </a:extLst>
          </p:cNvPr>
          <p:cNvSpPr/>
          <p:nvPr/>
        </p:nvSpPr>
        <p:spPr>
          <a:xfrm>
            <a:off x="5535568" y="4185348"/>
            <a:ext cx="4205578" cy="1020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프레젠테이션을 만들듯 누구나 쉽게 앱을 제작할 수 있는 </a:t>
            </a:r>
            <a:r>
              <a:rPr lang="ko-KR" altLang="en-US" sz="1400" dirty="0" err="1">
                <a:latin typeface="+mn-ea"/>
              </a:rPr>
              <a:t>노코드</a:t>
            </a:r>
            <a:r>
              <a:rPr lang="ko-KR" altLang="en-US" sz="1400" dirty="0">
                <a:latin typeface="+mn-ea"/>
              </a:rPr>
              <a:t> 기반의 앱 개발 플랫폼</a:t>
            </a:r>
            <a:endParaRPr lang="en-US" altLang="ko-KR" sz="14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화면 설계 및 </a:t>
            </a:r>
            <a:r>
              <a:rPr lang="ko-KR" altLang="en-US" sz="1400" dirty="0" err="1">
                <a:latin typeface="+mn-ea"/>
              </a:rPr>
              <a:t>프론트엔드</a:t>
            </a:r>
            <a:r>
              <a:rPr lang="ko-KR" altLang="en-US" sz="1400" dirty="0">
                <a:latin typeface="+mn-ea"/>
              </a:rPr>
              <a:t> 개발 가능</a:t>
            </a:r>
            <a:endParaRPr lang="en-US" altLang="ko-KR" sz="1400" dirty="0">
              <a:latin typeface="+mn-ea"/>
            </a:endParaRPr>
          </a:p>
        </p:txBody>
      </p:sp>
      <p:pic>
        <p:nvPicPr>
          <p:cNvPr id="59" name="그림 58">
            <a:extLst>
              <a:ext uri="{FF2B5EF4-FFF2-40B4-BE49-F238E27FC236}">
                <a16:creationId xmlns:a16="http://schemas.microsoft.com/office/drawing/2014/main" id="{28791F1E-C32D-9F4E-8D2D-C514D733BE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1629" y="3699814"/>
            <a:ext cx="3475292" cy="2134603"/>
          </a:xfrm>
          <a:prstGeom prst="rect">
            <a:avLst/>
          </a:prstGeom>
        </p:spPr>
      </p:pic>
      <p:pic>
        <p:nvPicPr>
          <p:cNvPr id="58" name="image15.png">
            <a:extLst>
              <a:ext uri="{FF2B5EF4-FFF2-40B4-BE49-F238E27FC236}">
                <a16:creationId xmlns:a16="http://schemas.microsoft.com/office/drawing/2014/main" id="{8CCDFB7D-EA7E-EF4D-5163-931E839220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187" y="3433660"/>
            <a:ext cx="4086360" cy="34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sp>
        <p:nvSpPr>
          <p:cNvPr id="42" name="타원 41">
            <a:extLst>
              <a:ext uri="{FF2B5EF4-FFF2-40B4-BE49-F238E27FC236}">
                <a16:creationId xmlns:a16="http://schemas.microsoft.com/office/drawing/2014/main" id="{12E36337-2A3F-5995-213F-EEC7A8858047}"/>
              </a:ext>
            </a:extLst>
          </p:cNvPr>
          <p:cNvSpPr/>
          <p:nvPr/>
        </p:nvSpPr>
        <p:spPr>
          <a:xfrm>
            <a:off x="3200400" y="1224206"/>
            <a:ext cx="5111262" cy="5111262"/>
          </a:xfrm>
          <a:prstGeom prst="ellipse">
            <a:avLst/>
          </a:prstGeom>
          <a:solidFill>
            <a:schemeClr val="accent2"/>
          </a:solidFill>
          <a:ln w="3492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수정 작업 중</a:t>
            </a:r>
          </a:p>
        </p:txBody>
      </p:sp>
    </p:spTree>
    <p:extLst>
      <p:ext uri="{BB962C8B-B14F-4D97-AF65-F5344CB8AC3E}">
        <p14:creationId xmlns:p14="http://schemas.microsoft.com/office/powerpoint/2010/main" val="914727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Group 134"/>
          <p:cNvGraphicFramePr>
            <a:graphicFrameLocks noGrp="1"/>
          </p:cNvGraphicFramePr>
          <p:nvPr/>
        </p:nvGraphicFramePr>
        <p:xfrm>
          <a:off x="10079793" y="1215900"/>
          <a:ext cx="3342054" cy="1299042"/>
        </p:xfrm>
        <a:graphic>
          <a:graphicData uri="http://schemas.openxmlformats.org/drawingml/2006/table">
            <a:tbl>
              <a:tblPr/>
              <a:tblGrid>
                <a:gridCol w="4360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0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893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</a:p>
                  </a:txBody>
                  <a:tcPr marL="28131" marR="28131" marT="24571" marB="24571" anchor="ctr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입력 컴포넌트를 클릭하여 화면 설계가 완성되는 </a:t>
                      </a:r>
                      <a:endParaRPr lang="en-US" altLang="ko-KR" sz="90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l"/>
                      <a:r>
                        <a:rPr lang="ko-KR" altLang="en-US" sz="9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화면단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이미지</a:t>
                      </a:r>
                    </a:p>
                  </a:txBody>
                  <a:tcPr marL="72000" marR="72000" marT="46792" marB="46792" horzOverflow="overflow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2295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특이사항</a:t>
                      </a:r>
                    </a:p>
                  </a:txBody>
                  <a:tcPr marL="28131" marR="28131" marT="24571" marB="24571" anchor="ctr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8843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900" b="1" kern="1200" dirty="0">
                        <a:solidFill>
                          <a:srgbClr val="FF000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28131" marR="28131" marT="24571" marB="2457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9" name="직사각형 48"/>
          <p:cNvSpPr/>
          <p:nvPr/>
        </p:nvSpPr>
        <p:spPr bwMode="auto">
          <a:xfrm>
            <a:off x="-1" y="1492993"/>
            <a:ext cx="10077295" cy="1083977"/>
          </a:xfrm>
          <a:prstGeom prst="rect">
            <a:avLst/>
          </a:prstGeom>
          <a:pattFill prst="ltDnDiag">
            <a:fgClr>
              <a:schemeClr val="bg1">
                <a:lumMod val="85000"/>
              </a:schemeClr>
            </a:fgClr>
            <a:bgClr>
              <a:schemeClr val="bg1"/>
            </a:bgClr>
          </a:patt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endParaRPr lang="ko-KR" altLang="ko-KR" sz="1200">
              <a:solidFill>
                <a:srgbClr val="996633"/>
              </a:solidFill>
            </a:endParaRPr>
          </a:p>
        </p:txBody>
      </p:sp>
      <p:sp>
        <p:nvSpPr>
          <p:cNvPr id="25" name="Rectangle 750">
            <a:extLst>
              <a:ext uri="{FF2B5EF4-FFF2-40B4-BE49-F238E27FC236}">
                <a16:creationId xmlns:a16="http://schemas.microsoft.com/office/drawing/2014/main" id="{76AC9248-3C9E-A145-AA72-D2BBB5268B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72532" y="935585"/>
            <a:ext cx="3367243" cy="275184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algn="ctr">
            <a:noFill/>
            <a:miter lim="800000"/>
            <a:headEnd/>
            <a:tailEnd/>
          </a:ln>
          <a:effectLst/>
        </p:spPr>
        <p:txBody>
          <a:bodyPr wrap="none" lIns="129616" tIns="64808" rIns="129616" bIns="64808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100" b="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Description</a:t>
            </a:r>
            <a:endParaRPr kumimoji="0" lang="ko-KR" altLang="ko-KR" sz="1100" b="0" kern="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  <p:cxnSp>
        <p:nvCxnSpPr>
          <p:cNvPr id="26" name="직선 연결선 9">
            <a:extLst>
              <a:ext uri="{FF2B5EF4-FFF2-40B4-BE49-F238E27FC236}">
                <a16:creationId xmlns:a16="http://schemas.microsoft.com/office/drawing/2014/main" id="{F159784A-31EC-0F44-AA1C-FEE672A6ADDB}"/>
              </a:ext>
            </a:extLst>
          </p:cNvPr>
          <p:cNvCxnSpPr/>
          <p:nvPr/>
        </p:nvCxnSpPr>
        <p:spPr>
          <a:xfrm>
            <a:off x="10072532" y="1198463"/>
            <a:ext cx="3367243" cy="0"/>
          </a:xfrm>
          <a:prstGeom prst="line">
            <a:avLst/>
          </a:prstGeom>
          <a:noFill/>
          <a:ln w="3175">
            <a:solidFill>
              <a:schemeClr val="tx1">
                <a:lumMod val="95000"/>
                <a:lumOff val="5000"/>
              </a:schemeClr>
            </a:solidFill>
            <a:prstDash val="sysDot"/>
            <a:round/>
            <a:headEnd/>
            <a:tailEnd/>
          </a:ln>
          <a:effectLst/>
        </p:spPr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693299B-BCDD-A241-9DB5-E221698663E9}"/>
              </a:ext>
            </a:extLst>
          </p:cNvPr>
          <p:cNvSpPr/>
          <p:nvPr/>
        </p:nvSpPr>
        <p:spPr>
          <a:xfrm>
            <a:off x="1976" y="1716"/>
            <a:ext cx="13437800" cy="938816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algn="ctr">
            <a:noFill/>
            <a:miter lim="800000"/>
            <a:headEnd/>
            <a:tailEnd/>
          </a:ln>
          <a:effectLst/>
        </p:spPr>
        <p:txBody>
          <a:bodyPr wrap="none" lIns="129616" tIns="64808" rIns="129616" bIns="64808" anchor="ctr"/>
          <a:lstStyle/>
          <a:p>
            <a:pPr lvl="0" algn="ctr" fontAlgn="auto" latinLnBrk="0">
              <a:spcBef>
                <a:spcPts val="0"/>
              </a:spcBef>
              <a:spcAft>
                <a:spcPts val="0"/>
              </a:spcAft>
            </a:pPr>
            <a:endParaRPr kumimoji="0" lang="ko-KR" altLang="en-US" sz="1300" b="0" kern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CFB3AD9E-50C6-4144-994E-BBC17D8F6C47}"/>
              </a:ext>
            </a:extLst>
          </p:cNvPr>
          <p:cNvSpPr/>
          <p:nvPr/>
        </p:nvSpPr>
        <p:spPr>
          <a:xfrm>
            <a:off x="949693" y="157464"/>
            <a:ext cx="2874613" cy="27751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616" tIns="64808" rIns="129616" bIns="64808" rtlCol="0" anchor="ctr"/>
          <a:lstStyle/>
          <a:p>
            <a:pPr algn="ctr"/>
            <a:endParaRPr lang="ko-KR" altLang="en-US"/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D0A0D5B5-A7A9-EC45-80C3-DB92AA2E4D26}"/>
              </a:ext>
            </a:extLst>
          </p:cNvPr>
          <p:cNvSpPr/>
          <p:nvPr/>
        </p:nvSpPr>
        <p:spPr>
          <a:xfrm>
            <a:off x="949688" y="504254"/>
            <a:ext cx="7787912" cy="29803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616" tIns="64808" rIns="129616" bIns="64808" rtlCol="0" anchor="ctr"/>
          <a:lstStyle/>
          <a:p>
            <a:pPr algn="ctr"/>
            <a:endParaRPr lang="ko-KR" altLang="en-US"/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0D520F9C-A43E-EB4D-8203-E34E393741A4}"/>
              </a:ext>
            </a:extLst>
          </p:cNvPr>
          <p:cNvSpPr/>
          <p:nvPr/>
        </p:nvSpPr>
        <p:spPr>
          <a:xfrm>
            <a:off x="4849337" y="151131"/>
            <a:ext cx="3888263" cy="296011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616" tIns="64808" rIns="129616" bIns="64808"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B96C48E-831B-2047-BED5-28D5F72C6689}"/>
              </a:ext>
            </a:extLst>
          </p:cNvPr>
          <p:cNvSpPr txBox="1"/>
          <p:nvPr/>
        </p:nvSpPr>
        <p:spPr>
          <a:xfrm>
            <a:off x="-63130" y="212525"/>
            <a:ext cx="1012820" cy="1680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rtl="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1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Verdana" pitchFamily="34" charset="0"/>
              </a:rPr>
              <a:t>화면코드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4124BCF-0792-F94F-AFB9-FDE36E14F42A}"/>
              </a:ext>
            </a:extLst>
          </p:cNvPr>
          <p:cNvSpPr txBox="1"/>
          <p:nvPr/>
        </p:nvSpPr>
        <p:spPr>
          <a:xfrm>
            <a:off x="-63130" y="574505"/>
            <a:ext cx="1012820" cy="1680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rtl="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1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Verdana" pitchFamily="34" charset="0"/>
              </a:rPr>
              <a:t>화면 경로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2364BA8-7185-D14F-9DEF-47E1BE85E940}"/>
              </a:ext>
            </a:extLst>
          </p:cNvPr>
          <p:cNvSpPr txBox="1"/>
          <p:nvPr/>
        </p:nvSpPr>
        <p:spPr>
          <a:xfrm>
            <a:off x="3824305" y="207919"/>
            <a:ext cx="1012820" cy="1680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rtl="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1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Verdana" pitchFamily="34" charset="0"/>
              </a:rPr>
              <a:t>페이지 명</a:t>
            </a:r>
          </a:p>
        </p:txBody>
      </p:sp>
      <p:sp>
        <p:nvSpPr>
          <p:cNvPr id="35" name="모서리가 둥근 직사각형 34">
            <a:extLst>
              <a:ext uri="{FF2B5EF4-FFF2-40B4-BE49-F238E27FC236}">
                <a16:creationId xmlns:a16="http://schemas.microsoft.com/office/drawing/2014/main" id="{73B9760F-FB58-8042-B354-72F448CC78FD}"/>
              </a:ext>
            </a:extLst>
          </p:cNvPr>
          <p:cNvSpPr/>
          <p:nvPr/>
        </p:nvSpPr>
        <p:spPr>
          <a:xfrm>
            <a:off x="9552821" y="160569"/>
            <a:ext cx="1362640" cy="27751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616" tIns="64808" rIns="129616" bIns="64808"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271201F-05BC-3B46-B7D0-55701B4AEE36}"/>
              </a:ext>
            </a:extLst>
          </p:cNvPr>
          <p:cNvSpPr txBox="1"/>
          <p:nvPr/>
        </p:nvSpPr>
        <p:spPr>
          <a:xfrm>
            <a:off x="8527787" y="217356"/>
            <a:ext cx="1012820" cy="1680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rtl="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1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Verdana" pitchFamily="34" charset="0"/>
              </a:rPr>
              <a:t>작성자</a:t>
            </a:r>
          </a:p>
        </p:txBody>
      </p:sp>
      <p:sp>
        <p:nvSpPr>
          <p:cNvPr id="37" name="모서리가 둥근 직사각형 36">
            <a:extLst>
              <a:ext uri="{FF2B5EF4-FFF2-40B4-BE49-F238E27FC236}">
                <a16:creationId xmlns:a16="http://schemas.microsoft.com/office/drawing/2014/main" id="{22395640-DAF6-584F-8F1E-B81DAB747A63}"/>
              </a:ext>
            </a:extLst>
          </p:cNvPr>
          <p:cNvSpPr/>
          <p:nvPr/>
        </p:nvSpPr>
        <p:spPr>
          <a:xfrm>
            <a:off x="11917826" y="162622"/>
            <a:ext cx="1362640" cy="27751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616" tIns="64808" rIns="129616" bIns="64808"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DE5321C-4355-C147-A30D-37C1437EC817}"/>
              </a:ext>
            </a:extLst>
          </p:cNvPr>
          <p:cNvSpPr txBox="1"/>
          <p:nvPr/>
        </p:nvSpPr>
        <p:spPr>
          <a:xfrm>
            <a:off x="10892793" y="219409"/>
            <a:ext cx="1012820" cy="1680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rtl="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1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Verdana" pitchFamily="34" charset="0"/>
              </a:rPr>
              <a:t>작성일</a:t>
            </a:r>
          </a:p>
        </p:txBody>
      </p:sp>
      <p:sp>
        <p:nvSpPr>
          <p:cNvPr id="39" name="모서리가 둥근 직사각형 38">
            <a:extLst>
              <a:ext uri="{FF2B5EF4-FFF2-40B4-BE49-F238E27FC236}">
                <a16:creationId xmlns:a16="http://schemas.microsoft.com/office/drawing/2014/main" id="{B6D052B9-9E99-1043-B2AC-5941CDC9C66A}"/>
              </a:ext>
            </a:extLst>
          </p:cNvPr>
          <p:cNvSpPr/>
          <p:nvPr/>
        </p:nvSpPr>
        <p:spPr>
          <a:xfrm>
            <a:off x="9555435" y="524770"/>
            <a:ext cx="1362640" cy="27751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616" tIns="64808" rIns="129616" bIns="64808"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CCE9C47-932D-BD4C-8FA6-8CB74F1745E6}"/>
              </a:ext>
            </a:extLst>
          </p:cNvPr>
          <p:cNvSpPr txBox="1"/>
          <p:nvPr/>
        </p:nvSpPr>
        <p:spPr>
          <a:xfrm>
            <a:off x="8530402" y="581557"/>
            <a:ext cx="1012820" cy="1680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rtl="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1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Verdana" pitchFamily="34" charset="0"/>
              </a:rPr>
              <a:t>버전</a:t>
            </a:r>
          </a:p>
        </p:txBody>
      </p: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0B4B3F21-3893-FD4F-B50F-534049867C88}"/>
              </a:ext>
            </a:extLst>
          </p:cNvPr>
          <p:cNvSpPr/>
          <p:nvPr/>
        </p:nvSpPr>
        <p:spPr>
          <a:xfrm>
            <a:off x="11918683" y="528653"/>
            <a:ext cx="1362640" cy="27751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616" tIns="64808" rIns="129616" bIns="64808"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478C47E-617B-B949-8E22-719BE7D25422}"/>
              </a:ext>
            </a:extLst>
          </p:cNvPr>
          <p:cNvSpPr txBox="1"/>
          <p:nvPr/>
        </p:nvSpPr>
        <p:spPr>
          <a:xfrm>
            <a:off x="10893649" y="585441"/>
            <a:ext cx="1012820" cy="1680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rtl="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1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Verdana" pitchFamily="34" charset="0"/>
              </a:rPr>
              <a:t>P.NO</a:t>
            </a:r>
            <a:endParaRPr kumimoji="1" lang="ko-KR" altLang="en-US" sz="1100" b="1" kern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  <a:cs typeface="Verdana" pitchFamily="34" charset="0"/>
            </a:endParaRPr>
          </a:p>
        </p:txBody>
      </p:sp>
      <p:cxnSp>
        <p:nvCxnSpPr>
          <p:cNvPr id="44" name="직선 연결선 26">
            <a:extLst>
              <a:ext uri="{FF2B5EF4-FFF2-40B4-BE49-F238E27FC236}">
                <a16:creationId xmlns:a16="http://schemas.microsoft.com/office/drawing/2014/main" id="{96FBDF73-A5FD-4A4C-891B-06312F134183}"/>
              </a:ext>
            </a:extLst>
          </p:cNvPr>
          <p:cNvCxnSpPr/>
          <p:nvPr/>
        </p:nvCxnSpPr>
        <p:spPr>
          <a:xfrm>
            <a:off x="0" y="938816"/>
            <a:ext cx="13439775" cy="1716"/>
          </a:xfrm>
          <a:prstGeom prst="line">
            <a:avLst/>
          </a:prstGeom>
          <a:noFill/>
          <a:ln w="3175">
            <a:solidFill>
              <a:schemeClr val="bg1">
                <a:lumMod val="75000"/>
              </a:schemeClr>
            </a:solidFill>
            <a:prstDash val="solid"/>
            <a:round/>
            <a:headEnd/>
            <a:tailEnd/>
          </a:ln>
          <a:effectLst/>
        </p:spPr>
      </p:cxnSp>
      <p:sp>
        <p:nvSpPr>
          <p:cNvPr id="45" name="Text Box 8">
            <a:extLst>
              <a:ext uri="{FF2B5EF4-FFF2-40B4-BE49-F238E27FC236}">
                <a16:creationId xmlns:a16="http://schemas.microsoft.com/office/drawing/2014/main" id="{9F1C61DA-9264-6243-8E9F-3618E428A0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30896" y="530960"/>
            <a:ext cx="1350427" cy="275211"/>
          </a:xfrm>
          <a:prstGeom prst="rect">
            <a:avLst/>
          </a:prstGeom>
          <a:noFill/>
          <a:ln w="9525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</p:spPr>
        <p:txBody>
          <a:bodyPr wrap="none" lIns="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fld id="{95C22FB1-9964-4BFB-A0F7-104B1268D904}" type="slidenum">
              <a:rPr kumimoji="0" lang="en-US" altLang="ko-KR" sz="1100" b="1">
                <a:latin typeface="Verdana" pitchFamily="34" charset="0"/>
              </a:rPr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t>31</a:t>
            </a:fld>
            <a:endParaRPr kumimoji="0" lang="en-US" altLang="ko-KR" sz="1100" b="1" dirty="0">
              <a:latin typeface="Verdana" pitchFamily="34" charset="0"/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8E9AA351-D78D-864C-B971-85694C5B4B99}"/>
              </a:ext>
            </a:extLst>
          </p:cNvPr>
          <p:cNvCxnSpPr/>
          <p:nvPr/>
        </p:nvCxnSpPr>
        <p:spPr>
          <a:xfrm>
            <a:off x="10072532" y="935585"/>
            <a:ext cx="0" cy="6335792"/>
          </a:xfrm>
          <a:prstGeom prst="straightConnector1">
            <a:avLst/>
          </a:prstGeom>
          <a:noFill/>
          <a:ln w="3175">
            <a:solidFill>
              <a:schemeClr val="tx1">
                <a:lumMod val="95000"/>
                <a:lumOff val="5000"/>
              </a:schemeClr>
            </a:solidFill>
            <a:prstDash val="sysDot"/>
            <a:round/>
            <a:headEnd/>
            <a:tailEnd/>
          </a:ln>
          <a:effectLst/>
        </p:spPr>
      </p:cxnSp>
      <p:sp>
        <p:nvSpPr>
          <p:cNvPr id="47" name="제목 1">
            <a:extLst>
              <a:ext uri="{FF2B5EF4-FFF2-40B4-BE49-F238E27FC236}">
                <a16:creationId xmlns:a16="http://schemas.microsoft.com/office/drawing/2014/main" id="{E7A1B631-041C-F24D-9E69-FDC52DBEFB5D}"/>
              </a:ext>
            </a:extLst>
          </p:cNvPr>
          <p:cNvSpPr txBox="1">
            <a:spLocks/>
          </p:cNvSpPr>
          <p:nvPr/>
        </p:nvSpPr>
        <p:spPr>
          <a:xfrm>
            <a:off x="4855139" y="135819"/>
            <a:ext cx="2814638" cy="323850"/>
          </a:xfrm>
          <a:prstGeom prst="rect">
            <a:avLst/>
          </a:prstGeom>
        </p:spPr>
        <p:txBody>
          <a:bodyPr anchor="ctr"/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000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SuperAppStudio</a:t>
            </a: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주요기능</a:t>
            </a:r>
          </a:p>
        </p:txBody>
      </p:sp>
      <p:sp>
        <p:nvSpPr>
          <p:cNvPr id="51" name="제목 1">
            <a:extLst>
              <a:ext uri="{FF2B5EF4-FFF2-40B4-BE49-F238E27FC236}">
                <a16:creationId xmlns:a16="http://schemas.microsoft.com/office/drawing/2014/main" id="{1B3DB821-9622-DD44-B11C-061B5CFB4FAB}"/>
              </a:ext>
            </a:extLst>
          </p:cNvPr>
          <p:cNvSpPr txBox="1">
            <a:spLocks/>
          </p:cNvSpPr>
          <p:nvPr/>
        </p:nvSpPr>
        <p:spPr>
          <a:xfrm>
            <a:off x="961564" y="489296"/>
            <a:ext cx="7760048" cy="323850"/>
          </a:xfrm>
          <a:prstGeom prst="rect">
            <a:avLst/>
          </a:prstGeom>
        </p:spPr>
        <p:txBody>
          <a:bodyPr anchor="ctr"/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PRODUCT - </a:t>
            </a:r>
            <a:r>
              <a:rPr lang="en-US" altLang="ko-KR" sz="1000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SuperAppStudio</a:t>
            </a: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주요기능 </a:t>
            </a: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–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종속성을 탈피한 앱 개발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823351B-E5AD-2BE4-BD9D-9704E4ED9622}"/>
              </a:ext>
            </a:extLst>
          </p:cNvPr>
          <p:cNvSpPr txBox="1"/>
          <p:nvPr/>
        </p:nvSpPr>
        <p:spPr>
          <a:xfrm>
            <a:off x="1780439" y="1813782"/>
            <a:ext cx="6516414" cy="384097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>
              <a:defRPr sz="1200">
                <a:solidFill>
                  <a:srgbClr val="996633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lvl="0" algn="ctr"/>
            <a:r>
              <a:rPr lang="en-US" altLang="ko-KR" sz="16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SuperAppStudio</a:t>
            </a:r>
            <a:endParaRPr lang="en-US" altLang="ko-KR" sz="1600" b="1" dirty="0">
              <a:solidFill>
                <a:schemeClr val="tx1">
                  <a:lumMod val="95000"/>
                  <a:lumOff val="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0" y="7088620"/>
            <a:ext cx="10077295" cy="203200"/>
          </a:xfrm>
          <a:prstGeom prst="rect">
            <a:avLst/>
          </a:prstGeom>
          <a:solidFill>
            <a:schemeClr val="tx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dirty="0" err="1">
                <a:solidFill>
                  <a:schemeClr val="bg1"/>
                </a:solidFill>
                <a:latin typeface="+mn-ea"/>
              </a:rPr>
              <a:t>다음페이지</a:t>
            </a:r>
            <a:r>
              <a:rPr lang="ko-KR" altLang="en-US" sz="1000" dirty="0">
                <a:solidFill>
                  <a:schemeClr val="bg1"/>
                </a:solidFill>
                <a:latin typeface="+mn-ea"/>
              </a:rPr>
              <a:t> 계속▼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2062634-123A-6500-E83E-6BF64508F644}"/>
              </a:ext>
            </a:extLst>
          </p:cNvPr>
          <p:cNvSpPr txBox="1"/>
          <p:nvPr/>
        </p:nvSpPr>
        <p:spPr>
          <a:xfrm>
            <a:off x="1186043" y="2879694"/>
            <a:ext cx="7700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환경의 제약이 없는 유연한 플랫폼</a:t>
            </a: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AE84F5E3-A784-8A41-7C7B-4F33DA57BBD2}"/>
              </a:ext>
            </a:extLst>
          </p:cNvPr>
          <p:cNvSpPr/>
          <p:nvPr/>
        </p:nvSpPr>
        <p:spPr>
          <a:xfrm>
            <a:off x="5535568" y="4185348"/>
            <a:ext cx="4205578" cy="13433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환경의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en-US" sz="1400" dirty="0">
                <a:latin typeface="+mn-ea"/>
              </a:rPr>
              <a:t>제약이 없는 앱 개발 플랫폼</a:t>
            </a:r>
            <a:endParaRPr lang="en-US" altLang="ko-KR" sz="14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개발된 앱 역시 환경의 제약 없이 사용 가능</a:t>
            </a:r>
            <a:endParaRPr lang="en-US" altLang="ko-KR" sz="14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+mn-ea"/>
              </a:rPr>
              <a:t>PC, </a:t>
            </a:r>
            <a:r>
              <a:rPr lang="ko-KR" altLang="en-US" sz="1400" dirty="0">
                <a:latin typeface="+mn-ea"/>
              </a:rPr>
              <a:t>스마트폰 등 디바이스 종속성 탈피</a:t>
            </a:r>
            <a:endParaRPr lang="en-US" altLang="ko-KR" sz="14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운영체제</a:t>
            </a:r>
            <a:r>
              <a:rPr lang="en-US" altLang="ko-KR" sz="1400" dirty="0">
                <a:latin typeface="+mn-ea"/>
              </a:rPr>
              <a:t>(OS) </a:t>
            </a:r>
            <a:r>
              <a:rPr lang="ko-KR" altLang="en-US" sz="1400" dirty="0">
                <a:latin typeface="+mn-ea"/>
              </a:rPr>
              <a:t>종속성 탈피</a:t>
            </a:r>
            <a:endParaRPr lang="en-US" altLang="ko-KR" sz="1400" dirty="0">
              <a:latin typeface="+mn-ea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FFC38ED-DBB8-004F-7030-7C5E329C491E}"/>
              </a:ext>
            </a:extLst>
          </p:cNvPr>
          <p:cNvSpPr/>
          <p:nvPr/>
        </p:nvSpPr>
        <p:spPr>
          <a:xfrm>
            <a:off x="1134258" y="3644083"/>
            <a:ext cx="3526958" cy="2101810"/>
          </a:xfrm>
          <a:prstGeom prst="rect">
            <a:avLst/>
          </a:prstGeom>
          <a:solidFill>
            <a:schemeClr val="bg2">
              <a:lumMod val="90000"/>
            </a:schemeClr>
          </a:solidFill>
          <a:ln w="3492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ko-KR" altLang="en-US" sz="900" dirty="0">
              <a:solidFill>
                <a:schemeClr val="tx1"/>
              </a:solidFill>
              <a:latin typeface="[더존] 본문체 10" panose="020B0303000000000000" pitchFamily="50" charset="-127"/>
              <a:ea typeface="[더존] 본문체 10" panose="020B0303000000000000" pitchFamily="50" charset="-127"/>
            </a:endParaRPr>
          </a:p>
        </p:txBody>
      </p:sp>
      <p:pic>
        <p:nvPicPr>
          <p:cNvPr id="70" name="image15.png">
            <a:extLst>
              <a:ext uri="{FF2B5EF4-FFF2-40B4-BE49-F238E27FC236}">
                <a16:creationId xmlns:a16="http://schemas.microsoft.com/office/drawing/2014/main" id="{A5D21D97-AC4E-4458-727A-28FED90723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187" y="3433660"/>
            <a:ext cx="4086360" cy="34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grpSp>
        <p:nvGrpSpPr>
          <p:cNvPr id="71" name="그룹 70">
            <a:extLst>
              <a:ext uri="{FF2B5EF4-FFF2-40B4-BE49-F238E27FC236}">
                <a16:creationId xmlns:a16="http://schemas.microsoft.com/office/drawing/2014/main" id="{B48B5D55-E2A1-B17F-4983-5A5559958269}"/>
              </a:ext>
            </a:extLst>
          </p:cNvPr>
          <p:cNvGrpSpPr/>
          <p:nvPr/>
        </p:nvGrpSpPr>
        <p:grpSpPr>
          <a:xfrm>
            <a:off x="1194207" y="4112101"/>
            <a:ext cx="3329732" cy="1137041"/>
            <a:chOff x="1075839" y="2415946"/>
            <a:chExt cx="9098774" cy="2119098"/>
          </a:xfrm>
        </p:grpSpPr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E85B5D52-F936-ADC5-F5F4-71220DE3AFA8}"/>
                </a:ext>
              </a:extLst>
            </p:cNvPr>
            <p:cNvGrpSpPr/>
            <p:nvPr/>
          </p:nvGrpSpPr>
          <p:grpSpPr>
            <a:xfrm>
              <a:off x="1075839" y="2415946"/>
              <a:ext cx="7019961" cy="2119098"/>
              <a:chOff x="1075839" y="2340820"/>
              <a:chExt cx="7019961" cy="2119098"/>
            </a:xfrm>
          </p:grpSpPr>
          <p:pic>
            <p:nvPicPr>
              <p:cNvPr id="74" name="그림 73">
                <a:extLst>
                  <a:ext uri="{FF2B5EF4-FFF2-40B4-BE49-F238E27FC236}">
                    <a16:creationId xmlns:a16="http://schemas.microsoft.com/office/drawing/2014/main" id="{6B1E1F18-8930-04C4-EEFF-281A774428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097174" y="2837797"/>
                <a:ext cx="1174823" cy="1069426"/>
              </a:xfrm>
              <a:prstGeom prst="rect">
                <a:avLst/>
              </a:prstGeom>
            </p:spPr>
          </p:pic>
          <p:pic>
            <p:nvPicPr>
              <p:cNvPr id="75" name="그림 74">
                <a:extLst>
                  <a:ext uri="{FF2B5EF4-FFF2-40B4-BE49-F238E27FC236}">
                    <a16:creationId xmlns:a16="http://schemas.microsoft.com/office/drawing/2014/main" id="{82A46A7A-6790-827C-5086-0169EFB7D8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555036" y="2340820"/>
                <a:ext cx="2754246" cy="2119098"/>
              </a:xfrm>
              <a:prstGeom prst="rect">
                <a:avLst/>
              </a:prstGeom>
            </p:spPr>
          </p:pic>
          <p:pic>
            <p:nvPicPr>
              <p:cNvPr id="76" name="그림 75">
                <a:extLst>
                  <a:ext uri="{FF2B5EF4-FFF2-40B4-BE49-F238E27FC236}">
                    <a16:creationId xmlns:a16="http://schemas.microsoft.com/office/drawing/2014/main" id="{0BC13D1B-9289-DC97-68E5-383F664163F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075839" y="2790711"/>
                <a:ext cx="2040339" cy="1208539"/>
              </a:xfrm>
              <a:prstGeom prst="rect">
                <a:avLst/>
              </a:prstGeom>
            </p:spPr>
          </p:pic>
          <p:pic>
            <p:nvPicPr>
              <p:cNvPr id="77" name="그림 76">
                <a:extLst>
                  <a:ext uri="{FF2B5EF4-FFF2-40B4-BE49-F238E27FC236}">
                    <a16:creationId xmlns:a16="http://schemas.microsoft.com/office/drawing/2014/main" id="{1AC23664-7FC0-534D-F422-5E395B3E0A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822787" y="2891743"/>
                <a:ext cx="1273013" cy="1016308"/>
              </a:xfrm>
              <a:prstGeom prst="rect">
                <a:avLst/>
              </a:prstGeom>
            </p:spPr>
          </p:pic>
        </p:grpSp>
        <p:pic>
          <p:nvPicPr>
            <p:cNvPr id="73" name="그림 72">
              <a:extLst>
                <a:ext uri="{FF2B5EF4-FFF2-40B4-BE49-F238E27FC236}">
                  <a16:creationId xmlns:a16="http://schemas.microsoft.com/office/drawing/2014/main" id="{04D6625C-F824-1A1E-4887-FBFF22CF3E2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850110" y="2986350"/>
              <a:ext cx="1324503" cy="1057414"/>
            </a:xfrm>
            <a:prstGeom prst="rect">
              <a:avLst/>
            </a:prstGeom>
          </p:spPr>
        </p:pic>
      </p:grpSp>
      <p:sp>
        <p:nvSpPr>
          <p:cNvPr id="42" name="타원 41">
            <a:extLst>
              <a:ext uri="{FF2B5EF4-FFF2-40B4-BE49-F238E27FC236}">
                <a16:creationId xmlns:a16="http://schemas.microsoft.com/office/drawing/2014/main" id="{63A84715-E70D-1CCB-8D6A-DED2CD2CAE5A}"/>
              </a:ext>
            </a:extLst>
          </p:cNvPr>
          <p:cNvSpPr/>
          <p:nvPr/>
        </p:nvSpPr>
        <p:spPr>
          <a:xfrm>
            <a:off x="3200400" y="1224206"/>
            <a:ext cx="5111262" cy="5111262"/>
          </a:xfrm>
          <a:prstGeom prst="ellipse">
            <a:avLst/>
          </a:prstGeom>
          <a:solidFill>
            <a:schemeClr val="accent2"/>
          </a:solidFill>
          <a:ln w="3492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수정 작업 중</a:t>
            </a:r>
          </a:p>
        </p:txBody>
      </p:sp>
    </p:spTree>
    <p:extLst>
      <p:ext uri="{BB962C8B-B14F-4D97-AF65-F5344CB8AC3E}">
        <p14:creationId xmlns:p14="http://schemas.microsoft.com/office/powerpoint/2010/main" val="42206982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Object 2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3876" y="3765977"/>
            <a:ext cx="3446245" cy="2826196"/>
          </a:xfrm>
          <a:prstGeom prst="rect">
            <a:avLst/>
          </a:prstGeom>
        </p:spPr>
      </p:pic>
      <p:graphicFrame>
        <p:nvGraphicFramePr>
          <p:cNvPr id="16" name="Group 134"/>
          <p:cNvGraphicFramePr>
            <a:graphicFrameLocks noGrp="1"/>
          </p:cNvGraphicFramePr>
          <p:nvPr/>
        </p:nvGraphicFramePr>
        <p:xfrm>
          <a:off x="10079793" y="1215900"/>
          <a:ext cx="3342054" cy="1436202"/>
        </p:xfrm>
        <a:graphic>
          <a:graphicData uri="http://schemas.openxmlformats.org/drawingml/2006/table">
            <a:tbl>
              <a:tblPr/>
              <a:tblGrid>
                <a:gridCol w="4360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0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893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</a:p>
                  </a:txBody>
                  <a:tcPr marL="28131" marR="28131" marT="24571" marB="24571" anchor="ctr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내용</a:t>
                      </a:r>
                      <a:endParaRPr lang="en-US" altLang="ko-KR" sz="900" b="1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: </a:t>
                      </a: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sodyds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0.2</a:t>
                      </a:r>
                    </a:p>
                    <a:p>
                      <a:endParaRPr lang="en-US" altLang="ko-KR" sz="900" b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2000" marR="72000" marT="46792" marB="46792" horzOverflow="overflow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2295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특이사항</a:t>
                      </a:r>
                    </a:p>
                  </a:txBody>
                  <a:tcPr marL="28131" marR="28131" marT="24571" marB="24571" anchor="ctr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8843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900" b="1" kern="1200" dirty="0">
                        <a:solidFill>
                          <a:srgbClr val="FF000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28131" marR="28131" marT="24571" marB="2457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9" name="직사각형 48"/>
          <p:cNvSpPr/>
          <p:nvPr/>
        </p:nvSpPr>
        <p:spPr bwMode="auto">
          <a:xfrm>
            <a:off x="-1" y="1492994"/>
            <a:ext cx="10077295" cy="1121692"/>
          </a:xfrm>
          <a:prstGeom prst="rect">
            <a:avLst/>
          </a:prstGeom>
          <a:pattFill prst="ltDnDiag">
            <a:fgClr>
              <a:schemeClr val="bg1">
                <a:lumMod val="85000"/>
              </a:schemeClr>
            </a:fgClr>
            <a:bgClr>
              <a:schemeClr val="bg1"/>
            </a:bgClr>
          </a:patt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endParaRPr lang="ko-KR" altLang="ko-KR" sz="1200">
              <a:solidFill>
                <a:srgbClr val="996633"/>
              </a:solidFill>
            </a:endParaRPr>
          </a:p>
        </p:txBody>
      </p:sp>
      <p:sp>
        <p:nvSpPr>
          <p:cNvPr id="108" name="직사각형 107"/>
          <p:cNvSpPr/>
          <p:nvPr/>
        </p:nvSpPr>
        <p:spPr>
          <a:xfrm>
            <a:off x="0" y="7088620"/>
            <a:ext cx="10077295" cy="203200"/>
          </a:xfrm>
          <a:prstGeom prst="rect">
            <a:avLst/>
          </a:prstGeom>
          <a:solidFill>
            <a:schemeClr val="tx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dirty="0" err="1">
                <a:solidFill>
                  <a:schemeClr val="bg1"/>
                </a:solidFill>
                <a:latin typeface="+mn-ea"/>
              </a:rPr>
              <a:t>다음페이지</a:t>
            </a:r>
            <a:r>
              <a:rPr lang="ko-KR" altLang="en-US" sz="1000" dirty="0">
                <a:solidFill>
                  <a:schemeClr val="bg1"/>
                </a:solidFill>
                <a:latin typeface="+mn-ea"/>
              </a:rPr>
              <a:t> 계속▼</a:t>
            </a:r>
          </a:p>
        </p:txBody>
      </p:sp>
      <p:sp>
        <p:nvSpPr>
          <p:cNvPr id="25" name="Rectangle 750">
            <a:extLst>
              <a:ext uri="{FF2B5EF4-FFF2-40B4-BE49-F238E27FC236}">
                <a16:creationId xmlns:a16="http://schemas.microsoft.com/office/drawing/2014/main" id="{76AC9248-3C9E-A145-AA72-D2BBB5268B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72532" y="935585"/>
            <a:ext cx="3367243" cy="275184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algn="ctr">
            <a:noFill/>
            <a:miter lim="800000"/>
            <a:headEnd/>
            <a:tailEnd/>
          </a:ln>
          <a:effectLst/>
        </p:spPr>
        <p:txBody>
          <a:bodyPr wrap="none" lIns="129616" tIns="64808" rIns="129616" bIns="64808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100" b="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Description</a:t>
            </a:r>
            <a:endParaRPr kumimoji="0" lang="ko-KR" altLang="ko-KR" sz="1100" b="0" kern="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  <p:cxnSp>
        <p:nvCxnSpPr>
          <p:cNvPr id="26" name="직선 연결선 9">
            <a:extLst>
              <a:ext uri="{FF2B5EF4-FFF2-40B4-BE49-F238E27FC236}">
                <a16:creationId xmlns:a16="http://schemas.microsoft.com/office/drawing/2014/main" id="{F159784A-31EC-0F44-AA1C-FEE672A6ADDB}"/>
              </a:ext>
            </a:extLst>
          </p:cNvPr>
          <p:cNvCxnSpPr/>
          <p:nvPr/>
        </p:nvCxnSpPr>
        <p:spPr>
          <a:xfrm>
            <a:off x="10072532" y="1198463"/>
            <a:ext cx="3367243" cy="0"/>
          </a:xfrm>
          <a:prstGeom prst="line">
            <a:avLst/>
          </a:prstGeom>
          <a:noFill/>
          <a:ln w="3175">
            <a:solidFill>
              <a:schemeClr val="tx1">
                <a:lumMod val="95000"/>
                <a:lumOff val="5000"/>
              </a:schemeClr>
            </a:solidFill>
            <a:prstDash val="sysDot"/>
            <a:round/>
            <a:headEnd/>
            <a:tailEnd/>
          </a:ln>
          <a:effectLst/>
        </p:spPr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693299B-BCDD-A241-9DB5-E221698663E9}"/>
              </a:ext>
            </a:extLst>
          </p:cNvPr>
          <p:cNvSpPr/>
          <p:nvPr/>
        </p:nvSpPr>
        <p:spPr>
          <a:xfrm>
            <a:off x="1976" y="1716"/>
            <a:ext cx="13437800" cy="938816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algn="ctr">
            <a:noFill/>
            <a:miter lim="800000"/>
            <a:headEnd/>
            <a:tailEnd/>
          </a:ln>
          <a:effectLst/>
        </p:spPr>
        <p:txBody>
          <a:bodyPr wrap="none" lIns="129616" tIns="64808" rIns="129616" bIns="64808" anchor="ctr"/>
          <a:lstStyle/>
          <a:p>
            <a:pPr lvl="0" algn="ctr" fontAlgn="auto" latinLnBrk="0">
              <a:spcBef>
                <a:spcPts val="0"/>
              </a:spcBef>
              <a:spcAft>
                <a:spcPts val="0"/>
              </a:spcAft>
            </a:pPr>
            <a:endParaRPr kumimoji="0" lang="ko-KR" altLang="en-US" sz="1300" b="0" kern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CFB3AD9E-50C6-4144-994E-BBC17D8F6C47}"/>
              </a:ext>
            </a:extLst>
          </p:cNvPr>
          <p:cNvSpPr/>
          <p:nvPr/>
        </p:nvSpPr>
        <p:spPr>
          <a:xfrm>
            <a:off x="949693" y="157464"/>
            <a:ext cx="2874613" cy="27751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616" tIns="64808" rIns="129616" bIns="64808" rtlCol="0" anchor="ctr"/>
          <a:lstStyle/>
          <a:p>
            <a:pPr algn="ctr"/>
            <a:endParaRPr lang="ko-KR" altLang="en-US"/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D0A0D5B5-A7A9-EC45-80C3-DB92AA2E4D26}"/>
              </a:ext>
            </a:extLst>
          </p:cNvPr>
          <p:cNvSpPr/>
          <p:nvPr/>
        </p:nvSpPr>
        <p:spPr>
          <a:xfrm>
            <a:off x="949688" y="504254"/>
            <a:ext cx="7787912" cy="29803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616" tIns="64808" rIns="129616" bIns="64808" rtlCol="0" anchor="ctr"/>
          <a:lstStyle/>
          <a:p>
            <a:pPr algn="ctr"/>
            <a:endParaRPr lang="ko-KR" altLang="en-US"/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0D520F9C-A43E-EB4D-8203-E34E393741A4}"/>
              </a:ext>
            </a:extLst>
          </p:cNvPr>
          <p:cNvSpPr/>
          <p:nvPr/>
        </p:nvSpPr>
        <p:spPr>
          <a:xfrm>
            <a:off x="4849337" y="151131"/>
            <a:ext cx="3888263" cy="296011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616" tIns="64808" rIns="129616" bIns="64808"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B96C48E-831B-2047-BED5-28D5F72C6689}"/>
              </a:ext>
            </a:extLst>
          </p:cNvPr>
          <p:cNvSpPr txBox="1"/>
          <p:nvPr/>
        </p:nvSpPr>
        <p:spPr>
          <a:xfrm>
            <a:off x="-63130" y="212525"/>
            <a:ext cx="1012820" cy="1680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rtl="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1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Verdana" pitchFamily="34" charset="0"/>
              </a:rPr>
              <a:t>화면코드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4124BCF-0792-F94F-AFB9-FDE36E14F42A}"/>
              </a:ext>
            </a:extLst>
          </p:cNvPr>
          <p:cNvSpPr txBox="1"/>
          <p:nvPr/>
        </p:nvSpPr>
        <p:spPr>
          <a:xfrm>
            <a:off x="-63130" y="574505"/>
            <a:ext cx="1012820" cy="1680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rtl="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1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Verdana" pitchFamily="34" charset="0"/>
              </a:rPr>
              <a:t>화면 경로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2364BA8-7185-D14F-9DEF-47E1BE85E940}"/>
              </a:ext>
            </a:extLst>
          </p:cNvPr>
          <p:cNvSpPr txBox="1"/>
          <p:nvPr/>
        </p:nvSpPr>
        <p:spPr>
          <a:xfrm>
            <a:off x="3824305" y="207919"/>
            <a:ext cx="1012820" cy="1680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rtl="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1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Verdana" pitchFamily="34" charset="0"/>
              </a:rPr>
              <a:t>페이지 명</a:t>
            </a:r>
          </a:p>
        </p:txBody>
      </p:sp>
      <p:sp>
        <p:nvSpPr>
          <p:cNvPr id="35" name="모서리가 둥근 직사각형 34">
            <a:extLst>
              <a:ext uri="{FF2B5EF4-FFF2-40B4-BE49-F238E27FC236}">
                <a16:creationId xmlns:a16="http://schemas.microsoft.com/office/drawing/2014/main" id="{73B9760F-FB58-8042-B354-72F448CC78FD}"/>
              </a:ext>
            </a:extLst>
          </p:cNvPr>
          <p:cNvSpPr/>
          <p:nvPr/>
        </p:nvSpPr>
        <p:spPr>
          <a:xfrm>
            <a:off x="9552821" y="160569"/>
            <a:ext cx="1362640" cy="27751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616" tIns="64808" rIns="129616" bIns="64808"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271201F-05BC-3B46-B7D0-55701B4AEE36}"/>
              </a:ext>
            </a:extLst>
          </p:cNvPr>
          <p:cNvSpPr txBox="1"/>
          <p:nvPr/>
        </p:nvSpPr>
        <p:spPr>
          <a:xfrm>
            <a:off x="8527787" y="217356"/>
            <a:ext cx="1012820" cy="1680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rtl="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1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Verdana" pitchFamily="34" charset="0"/>
              </a:rPr>
              <a:t>작성자</a:t>
            </a:r>
          </a:p>
        </p:txBody>
      </p:sp>
      <p:sp>
        <p:nvSpPr>
          <p:cNvPr id="37" name="모서리가 둥근 직사각형 36">
            <a:extLst>
              <a:ext uri="{FF2B5EF4-FFF2-40B4-BE49-F238E27FC236}">
                <a16:creationId xmlns:a16="http://schemas.microsoft.com/office/drawing/2014/main" id="{22395640-DAF6-584F-8F1E-B81DAB747A63}"/>
              </a:ext>
            </a:extLst>
          </p:cNvPr>
          <p:cNvSpPr/>
          <p:nvPr/>
        </p:nvSpPr>
        <p:spPr>
          <a:xfrm>
            <a:off x="11917826" y="162622"/>
            <a:ext cx="1362640" cy="27751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616" tIns="64808" rIns="129616" bIns="64808"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DE5321C-4355-C147-A30D-37C1437EC817}"/>
              </a:ext>
            </a:extLst>
          </p:cNvPr>
          <p:cNvSpPr txBox="1"/>
          <p:nvPr/>
        </p:nvSpPr>
        <p:spPr>
          <a:xfrm>
            <a:off x="10892793" y="219409"/>
            <a:ext cx="1012820" cy="1680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rtl="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1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Verdana" pitchFamily="34" charset="0"/>
              </a:rPr>
              <a:t>작성일</a:t>
            </a:r>
          </a:p>
        </p:txBody>
      </p:sp>
      <p:sp>
        <p:nvSpPr>
          <p:cNvPr id="39" name="모서리가 둥근 직사각형 38">
            <a:extLst>
              <a:ext uri="{FF2B5EF4-FFF2-40B4-BE49-F238E27FC236}">
                <a16:creationId xmlns:a16="http://schemas.microsoft.com/office/drawing/2014/main" id="{B6D052B9-9E99-1043-B2AC-5941CDC9C66A}"/>
              </a:ext>
            </a:extLst>
          </p:cNvPr>
          <p:cNvSpPr/>
          <p:nvPr/>
        </p:nvSpPr>
        <p:spPr>
          <a:xfrm>
            <a:off x="9555435" y="524770"/>
            <a:ext cx="1362640" cy="27751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616" tIns="64808" rIns="129616" bIns="64808"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CCE9C47-932D-BD4C-8FA6-8CB74F1745E6}"/>
              </a:ext>
            </a:extLst>
          </p:cNvPr>
          <p:cNvSpPr txBox="1"/>
          <p:nvPr/>
        </p:nvSpPr>
        <p:spPr>
          <a:xfrm>
            <a:off x="8530402" y="581557"/>
            <a:ext cx="1012820" cy="1680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rtl="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1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Verdana" pitchFamily="34" charset="0"/>
              </a:rPr>
              <a:t>버전</a:t>
            </a:r>
          </a:p>
        </p:txBody>
      </p: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0B4B3F21-3893-FD4F-B50F-534049867C88}"/>
              </a:ext>
            </a:extLst>
          </p:cNvPr>
          <p:cNvSpPr/>
          <p:nvPr/>
        </p:nvSpPr>
        <p:spPr>
          <a:xfrm>
            <a:off x="11918683" y="528653"/>
            <a:ext cx="1362640" cy="27751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616" tIns="64808" rIns="129616" bIns="64808"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478C47E-617B-B949-8E22-719BE7D25422}"/>
              </a:ext>
            </a:extLst>
          </p:cNvPr>
          <p:cNvSpPr txBox="1"/>
          <p:nvPr/>
        </p:nvSpPr>
        <p:spPr>
          <a:xfrm>
            <a:off x="10893649" y="585441"/>
            <a:ext cx="1012820" cy="1680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rtl="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1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Verdana" pitchFamily="34" charset="0"/>
              </a:rPr>
              <a:t>P.NO</a:t>
            </a:r>
            <a:endParaRPr kumimoji="1" lang="ko-KR" altLang="en-US" sz="1100" b="1" kern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  <a:cs typeface="Verdana" pitchFamily="34" charset="0"/>
            </a:endParaRPr>
          </a:p>
        </p:txBody>
      </p:sp>
      <p:cxnSp>
        <p:nvCxnSpPr>
          <p:cNvPr id="44" name="직선 연결선 26">
            <a:extLst>
              <a:ext uri="{FF2B5EF4-FFF2-40B4-BE49-F238E27FC236}">
                <a16:creationId xmlns:a16="http://schemas.microsoft.com/office/drawing/2014/main" id="{96FBDF73-A5FD-4A4C-891B-06312F134183}"/>
              </a:ext>
            </a:extLst>
          </p:cNvPr>
          <p:cNvCxnSpPr/>
          <p:nvPr/>
        </p:nvCxnSpPr>
        <p:spPr>
          <a:xfrm>
            <a:off x="0" y="938816"/>
            <a:ext cx="13439775" cy="1716"/>
          </a:xfrm>
          <a:prstGeom prst="line">
            <a:avLst/>
          </a:prstGeom>
          <a:noFill/>
          <a:ln w="3175">
            <a:solidFill>
              <a:schemeClr val="bg1">
                <a:lumMod val="75000"/>
              </a:schemeClr>
            </a:solidFill>
            <a:prstDash val="solid"/>
            <a:round/>
            <a:headEnd/>
            <a:tailEnd/>
          </a:ln>
          <a:effectLst/>
        </p:spPr>
      </p:cxnSp>
      <p:sp>
        <p:nvSpPr>
          <p:cNvPr id="45" name="Text Box 8">
            <a:extLst>
              <a:ext uri="{FF2B5EF4-FFF2-40B4-BE49-F238E27FC236}">
                <a16:creationId xmlns:a16="http://schemas.microsoft.com/office/drawing/2014/main" id="{9F1C61DA-9264-6243-8E9F-3618E428A0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30896" y="530960"/>
            <a:ext cx="1350427" cy="275211"/>
          </a:xfrm>
          <a:prstGeom prst="rect">
            <a:avLst/>
          </a:prstGeom>
          <a:noFill/>
          <a:ln w="9525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</p:spPr>
        <p:txBody>
          <a:bodyPr wrap="none" lIns="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fld id="{95C22FB1-9964-4BFB-A0F7-104B1268D904}" type="slidenum">
              <a:rPr kumimoji="0" lang="en-US" altLang="ko-KR" sz="1100" b="1">
                <a:latin typeface="Verdana" pitchFamily="34" charset="0"/>
              </a:rPr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t>32</a:t>
            </a:fld>
            <a:endParaRPr kumimoji="0" lang="en-US" altLang="ko-KR" sz="1100" b="1" dirty="0">
              <a:latin typeface="Verdana" pitchFamily="34" charset="0"/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8E9AA351-D78D-864C-B971-85694C5B4B99}"/>
              </a:ext>
            </a:extLst>
          </p:cNvPr>
          <p:cNvCxnSpPr/>
          <p:nvPr/>
        </p:nvCxnSpPr>
        <p:spPr>
          <a:xfrm>
            <a:off x="10072532" y="935585"/>
            <a:ext cx="0" cy="6335792"/>
          </a:xfrm>
          <a:prstGeom prst="straightConnector1">
            <a:avLst/>
          </a:prstGeom>
          <a:noFill/>
          <a:ln w="3175">
            <a:solidFill>
              <a:schemeClr val="tx1">
                <a:lumMod val="95000"/>
                <a:lumOff val="5000"/>
              </a:schemeClr>
            </a:solidFill>
            <a:prstDash val="sysDot"/>
            <a:round/>
            <a:headEnd/>
            <a:tailEnd/>
          </a:ln>
          <a:effectLst/>
        </p:spPr>
      </p:cxnSp>
      <p:sp>
        <p:nvSpPr>
          <p:cNvPr id="47" name="제목 1">
            <a:extLst>
              <a:ext uri="{FF2B5EF4-FFF2-40B4-BE49-F238E27FC236}">
                <a16:creationId xmlns:a16="http://schemas.microsoft.com/office/drawing/2014/main" id="{E7A1B631-041C-F24D-9E69-FDC52DBEFB5D}"/>
              </a:ext>
            </a:extLst>
          </p:cNvPr>
          <p:cNvSpPr txBox="1">
            <a:spLocks/>
          </p:cNvSpPr>
          <p:nvPr/>
        </p:nvSpPr>
        <p:spPr>
          <a:xfrm>
            <a:off x="4855139" y="135819"/>
            <a:ext cx="2814638" cy="323850"/>
          </a:xfrm>
          <a:prstGeom prst="rect">
            <a:avLst/>
          </a:prstGeom>
        </p:spPr>
        <p:txBody>
          <a:bodyPr anchor="ctr"/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000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SuperUX</a:t>
            </a: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주요기능</a:t>
            </a:r>
          </a:p>
        </p:txBody>
      </p:sp>
      <p:sp>
        <p:nvSpPr>
          <p:cNvPr id="51" name="제목 1">
            <a:extLst>
              <a:ext uri="{FF2B5EF4-FFF2-40B4-BE49-F238E27FC236}">
                <a16:creationId xmlns:a16="http://schemas.microsoft.com/office/drawing/2014/main" id="{1B3DB821-9622-DD44-B11C-061B5CFB4FAB}"/>
              </a:ext>
            </a:extLst>
          </p:cNvPr>
          <p:cNvSpPr txBox="1">
            <a:spLocks/>
          </p:cNvSpPr>
          <p:nvPr/>
        </p:nvSpPr>
        <p:spPr>
          <a:xfrm>
            <a:off x="961564" y="489296"/>
            <a:ext cx="7760048" cy="323850"/>
          </a:xfrm>
          <a:prstGeom prst="rect">
            <a:avLst/>
          </a:prstGeom>
        </p:spPr>
        <p:txBody>
          <a:bodyPr anchor="ctr"/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PRODUCT – </a:t>
            </a:r>
            <a:r>
              <a:rPr lang="en-US" altLang="ko-KR" sz="1000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SuperUX</a:t>
            </a: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주요기능 </a:t>
            </a: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–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사용자 및 권한 관리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823351B-E5AD-2BE4-BD9D-9704E4ED9622}"/>
              </a:ext>
            </a:extLst>
          </p:cNvPr>
          <p:cNvSpPr txBox="1"/>
          <p:nvPr/>
        </p:nvSpPr>
        <p:spPr>
          <a:xfrm>
            <a:off x="3659086" y="1866009"/>
            <a:ext cx="2603372" cy="384097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>
              <a:defRPr sz="1200">
                <a:solidFill>
                  <a:srgbClr val="996633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lvl="0" algn="ctr"/>
            <a:r>
              <a:rPr lang="en-US" altLang="ko-KR" sz="16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SuperUX</a:t>
            </a:r>
            <a:r>
              <a:rPr lang="en-US" altLang="ko-KR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주요 기능</a:t>
            </a:r>
            <a:endParaRPr lang="en-US" altLang="ko-KR" sz="1600" b="1" dirty="0">
              <a:solidFill>
                <a:schemeClr val="tx1">
                  <a:lumMod val="95000"/>
                  <a:lumOff val="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75392" y="2891780"/>
            <a:ext cx="82085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손쉬운 </a:t>
            </a:r>
            <a:r>
              <a:rPr lang="en-US" altLang="ko-KR" sz="2800" b="1" dirty="0"/>
              <a:t>Front-End</a:t>
            </a:r>
            <a:r>
              <a:rPr lang="ko-KR" altLang="en-US" sz="2800" b="1" dirty="0"/>
              <a:t> 제작 가능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4679682" y="4123936"/>
            <a:ext cx="5119261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err="1"/>
              <a:t>노코드</a:t>
            </a:r>
            <a:r>
              <a:rPr lang="ko-KR" altLang="en-US" sz="2000" b="1" dirty="0"/>
              <a:t> 기반 앱 개발 가능</a:t>
            </a:r>
            <a:endParaRPr lang="en-US" altLang="ko-KR" sz="2000" b="1" dirty="0"/>
          </a:p>
          <a:p>
            <a:endParaRPr lang="en-US" altLang="ko-KR" sz="2000" b="1" dirty="0"/>
          </a:p>
          <a:p>
            <a:r>
              <a:rPr lang="ko-KR" altLang="en-US" sz="1600" b="1" dirty="0">
                <a:solidFill>
                  <a:schemeClr val="bg1">
                    <a:lumMod val="75000"/>
                  </a:schemeClr>
                </a:solidFill>
              </a:rPr>
              <a:t>개발 지식이 없어도</a:t>
            </a:r>
            <a:r>
              <a:rPr lang="en-US" altLang="ko-KR" sz="1600" b="1" dirty="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ko-KR" altLang="en-US" sz="1600" b="1" dirty="0">
                <a:solidFill>
                  <a:schemeClr val="bg1">
                    <a:lumMod val="75000"/>
                  </a:schemeClr>
                </a:solidFill>
              </a:rPr>
              <a:t>누구나 손쉽게 앱 개발이 </a:t>
            </a:r>
            <a:endParaRPr lang="en-US" altLang="ko-KR" sz="1600" b="1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ko-KR" altLang="en-US" sz="1600" b="1" dirty="0">
                <a:solidFill>
                  <a:schemeClr val="bg1">
                    <a:lumMod val="75000"/>
                  </a:schemeClr>
                </a:solidFill>
              </a:rPr>
              <a:t>가능하며</a:t>
            </a:r>
            <a:r>
              <a:rPr lang="en-US" altLang="ko-KR" sz="1600" b="1" dirty="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ko-KR" altLang="en-US" sz="1600" b="1" dirty="0">
                <a:solidFill>
                  <a:schemeClr val="bg1">
                    <a:lumMod val="75000"/>
                  </a:schemeClr>
                </a:solidFill>
              </a:rPr>
              <a:t>사용자가 직접 설정하는 컴포넌트를</a:t>
            </a:r>
            <a:r>
              <a:rPr lang="en-US" altLang="ko-KR" sz="1600" b="1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ko-KR" altLang="en-US" sz="1600" b="1" dirty="0">
                <a:solidFill>
                  <a:schemeClr val="bg1">
                    <a:lumMod val="75000"/>
                  </a:schemeClr>
                </a:solidFill>
              </a:rPr>
              <a:t>통해 </a:t>
            </a:r>
            <a:endParaRPr lang="en-US" altLang="ko-KR" sz="1600" b="1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ko-KR" altLang="en-US" sz="1600" b="1" dirty="0">
                <a:solidFill>
                  <a:schemeClr val="bg1">
                    <a:lumMod val="75000"/>
                  </a:schemeClr>
                </a:solidFill>
              </a:rPr>
              <a:t>개발 시간을 단축할 수 있습니다</a:t>
            </a:r>
            <a:r>
              <a:rPr lang="en-US" altLang="ko-KR" sz="1600" b="1" dirty="0">
                <a:solidFill>
                  <a:schemeClr val="bg1">
                    <a:lumMod val="75000"/>
                  </a:schemeClr>
                </a:solidFill>
              </a:rPr>
              <a:t>.</a:t>
            </a:r>
          </a:p>
          <a:p>
            <a:endParaRPr lang="en-US" altLang="ko-KR" sz="14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1135994" y="4095389"/>
            <a:ext cx="2228345" cy="135169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ko-KR" altLang="en-US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53" name="그림 5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882" y="3913144"/>
            <a:ext cx="3220717" cy="1986371"/>
          </a:xfrm>
          <a:prstGeom prst="rect">
            <a:avLst/>
          </a:prstGeom>
        </p:spPr>
      </p:pic>
      <p:pic>
        <p:nvPicPr>
          <p:cNvPr id="55" name="그림 5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8871" y="4204308"/>
            <a:ext cx="1792619" cy="532194"/>
          </a:xfrm>
          <a:prstGeom prst="rect">
            <a:avLst/>
          </a:prstGeom>
          <a:ln w="25400">
            <a:solidFill>
              <a:schemeClr val="accent6"/>
            </a:solidFill>
          </a:ln>
        </p:spPr>
      </p:pic>
      <p:pic>
        <p:nvPicPr>
          <p:cNvPr id="56" name="그림 5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8063" y="4855475"/>
            <a:ext cx="2901595" cy="562341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42" name="타원 41">
            <a:extLst>
              <a:ext uri="{FF2B5EF4-FFF2-40B4-BE49-F238E27FC236}">
                <a16:creationId xmlns:a16="http://schemas.microsoft.com/office/drawing/2014/main" id="{F1E95269-FE56-8FBC-2C76-67D8C3E4FFA9}"/>
              </a:ext>
            </a:extLst>
          </p:cNvPr>
          <p:cNvSpPr/>
          <p:nvPr/>
        </p:nvSpPr>
        <p:spPr>
          <a:xfrm>
            <a:off x="3200400" y="1224206"/>
            <a:ext cx="5111262" cy="5111262"/>
          </a:xfrm>
          <a:prstGeom prst="ellipse">
            <a:avLst/>
          </a:prstGeom>
          <a:solidFill>
            <a:schemeClr val="accent2"/>
          </a:solidFill>
          <a:ln w="3492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수정 작업 중</a:t>
            </a:r>
          </a:p>
        </p:txBody>
      </p:sp>
    </p:spTree>
    <p:extLst>
      <p:ext uri="{BB962C8B-B14F-4D97-AF65-F5344CB8AC3E}">
        <p14:creationId xmlns:p14="http://schemas.microsoft.com/office/powerpoint/2010/main" val="13513255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Group 1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2181530"/>
              </p:ext>
            </p:extLst>
          </p:nvPr>
        </p:nvGraphicFramePr>
        <p:xfrm>
          <a:off x="10079793" y="1215900"/>
          <a:ext cx="3342054" cy="1210072"/>
        </p:xfrm>
        <a:graphic>
          <a:graphicData uri="http://schemas.openxmlformats.org/drawingml/2006/table">
            <a:tbl>
              <a:tblPr/>
              <a:tblGrid>
                <a:gridCol w="4360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0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893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</a:p>
                  </a:txBody>
                  <a:tcPr marL="28131" marR="28131" marT="24571" marB="24571" anchor="ctr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도입</a:t>
                      </a: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안내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-</a:t>
                      </a: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도입 문의 페이지로 연동</a:t>
                      </a:r>
                      <a:endParaRPr lang="en-US" altLang="ko-KR" sz="900" b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2000" marR="72000" marT="46792" marB="46792" horzOverflow="overflow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2295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특이사항</a:t>
                      </a:r>
                    </a:p>
                  </a:txBody>
                  <a:tcPr marL="28131" marR="28131" marT="24571" marB="24571" anchor="ctr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8843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900" b="1" kern="1200" dirty="0">
                        <a:solidFill>
                          <a:srgbClr val="FF000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28131" marR="28131" marT="24571" marB="2457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9" name="직사각형 48"/>
          <p:cNvSpPr/>
          <p:nvPr/>
        </p:nvSpPr>
        <p:spPr bwMode="auto">
          <a:xfrm>
            <a:off x="-1" y="1492993"/>
            <a:ext cx="10077295" cy="1216471"/>
          </a:xfrm>
          <a:prstGeom prst="rect">
            <a:avLst/>
          </a:prstGeom>
          <a:pattFill prst="ltDnDiag">
            <a:fgClr>
              <a:schemeClr val="bg1">
                <a:lumMod val="85000"/>
              </a:schemeClr>
            </a:fgClr>
            <a:bgClr>
              <a:schemeClr val="bg1"/>
            </a:bgClr>
          </a:patt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endParaRPr lang="ko-KR" altLang="ko-KR" sz="1200">
              <a:solidFill>
                <a:srgbClr val="996633"/>
              </a:solidFill>
            </a:endParaRPr>
          </a:p>
        </p:txBody>
      </p:sp>
      <p:sp>
        <p:nvSpPr>
          <p:cNvPr id="25" name="Rectangle 750">
            <a:extLst>
              <a:ext uri="{FF2B5EF4-FFF2-40B4-BE49-F238E27FC236}">
                <a16:creationId xmlns:a16="http://schemas.microsoft.com/office/drawing/2014/main" id="{76AC9248-3C9E-A145-AA72-D2BBB5268B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72532" y="935585"/>
            <a:ext cx="3367243" cy="275184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algn="ctr">
            <a:noFill/>
            <a:miter lim="800000"/>
            <a:headEnd/>
            <a:tailEnd/>
          </a:ln>
          <a:effectLst/>
        </p:spPr>
        <p:txBody>
          <a:bodyPr wrap="none" lIns="129616" tIns="64808" rIns="129616" bIns="64808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100" b="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Description</a:t>
            </a:r>
            <a:endParaRPr kumimoji="0" lang="ko-KR" altLang="ko-KR" sz="1100" b="0" kern="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  <p:cxnSp>
        <p:nvCxnSpPr>
          <p:cNvPr id="26" name="직선 연결선 9">
            <a:extLst>
              <a:ext uri="{FF2B5EF4-FFF2-40B4-BE49-F238E27FC236}">
                <a16:creationId xmlns:a16="http://schemas.microsoft.com/office/drawing/2014/main" id="{F159784A-31EC-0F44-AA1C-FEE672A6ADDB}"/>
              </a:ext>
            </a:extLst>
          </p:cNvPr>
          <p:cNvCxnSpPr/>
          <p:nvPr/>
        </p:nvCxnSpPr>
        <p:spPr>
          <a:xfrm>
            <a:off x="10072532" y="1198463"/>
            <a:ext cx="3367243" cy="0"/>
          </a:xfrm>
          <a:prstGeom prst="line">
            <a:avLst/>
          </a:prstGeom>
          <a:noFill/>
          <a:ln w="3175">
            <a:solidFill>
              <a:schemeClr val="tx1">
                <a:lumMod val="95000"/>
                <a:lumOff val="5000"/>
              </a:schemeClr>
            </a:solidFill>
            <a:prstDash val="sysDot"/>
            <a:round/>
            <a:headEnd/>
            <a:tailEnd/>
          </a:ln>
          <a:effectLst/>
        </p:spPr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693299B-BCDD-A241-9DB5-E221698663E9}"/>
              </a:ext>
            </a:extLst>
          </p:cNvPr>
          <p:cNvSpPr/>
          <p:nvPr/>
        </p:nvSpPr>
        <p:spPr>
          <a:xfrm>
            <a:off x="1976" y="1716"/>
            <a:ext cx="13437800" cy="938816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algn="ctr">
            <a:noFill/>
            <a:miter lim="800000"/>
            <a:headEnd/>
            <a:tailEnd/>
          </a:ln>
          <a:effectLst/>
        </p:spPr>
        <p:txBody>
          <a:bodyPr wrap="none" lIns="129616" tIns="64808" rIns="129616" bIns="64808" anchor="ctr"/>
          <a:lstStyle/>
          <a:p>
            <a:pPr lvl="0" algn="ctr" fontAlgn="auto" latinLnBrk="0">
              <a:spcBef>
                <a:spcPts val="0"/>
              </a:spcBef>
              <a:spcAft>
                <a:spcPts val="0"/>
              </a:spcAft>
            </a:pPr>
            <a:endParaRPr kumimoji="0" lang="ko-KR" altLang="en-US" sz="1300" b="0" kern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CFB3AD9E-50C6-4144-994E-BBC17D8F6C47}"/>
              </a:ext>
            </a:extLst>
          </p:cNvPr>
          <p:cNvSpPr/>
          <p:nvPr/>
        </p:nvSpPr>
        <p:spPr>
          <a:xfrm>
            <a:off x="949693" y="157464"/>
            <a:ext cx="2874613" cy="27751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616" tIns="64808" rIns="129616" bIns="64808" rtlCol="0" anchor="ctr"/>
          <a:lstStyle/>
          <a:p>
            <a:pPr algn="ctr"/>
            <a:endParaRPr lang="ko-KR" altLang="en-US"/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D0A0D5B5-A7A9-EC45-80C3-DB92AA2E4D26}"/>
              </a:ext>
            </a:extLst>
          </p:cNvPr>
          <p:cNvSpPr/>
          <p:nvPr/>
        </p:nvSpPr>
        <p:spPr>
          <a:xfrm>
            <a:off x="995369" y="504254"/>
            <a:ext cx="7787912" cy="29803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616" tIns="64808" rIns="129616" bIns="64808" rtlCol="0" anchor="ctr"/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제품소개</a:t>
            </a:r>
          </a:p>
          <a:p>
            <a:pPr algn="ctr"/>
            <a:endParaRPr lang="ko-KR" altLang="en-US" dirty="0"/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0D520F9C-A43E-EB4D-8203-E34E393741A4}"/>
              </a:ext>
            </a:extLst>
          </p:cNvPr>
          <p:cNvSpPr/>
          <p:nvPr/>
        </p:nvSpPr>
        <p:spPr>
          <a:xfrm>
            <a:off x="4849337" y="151131"/>
            <a:ext cx="3888263" cy="296011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616" tIns="64808" rIns="129616" bIns="64808"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B96C48E-831B-2047-BED5-28D5F72C6689}"/>
              </a:ext>
            </a:extLst>
          </p:cNvPr>
          <p:cNvSpPr txBox="1"/>
          <p:nvPr/>
        </p:nvSpPr>
        <p:spPr>
          <a:xfrm>
            <a:off x="-63130" y="212525"/>
            <a:ext cx="1012820" cy="1680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rtl="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1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Verdana" pitchFamily="34" charset="0"/>
              </a:rPr>
              <a:t>화면코드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4124BCF-0792-F94F-AFB9-FDE36E14F42A}"/>
              </a:ext>
            </a:extLst>
          </p:cNvPr>
          <p:cNvSpPr txBox="1"/>
          <p:nvPr/>
        </p:nvSpPr>
        <p:spPr>
          <a:xfrm>
            <a:off x="-63130" y="574505"/>
            <a:ext cx="1012820" cy="1680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rtl="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1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Verdana" pitchFamily="34" charset="0"/>
              </a:rPr>
              <a:t>화면 경로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2364BA8-7185-D14F-9DEF-47E1BE85E940}"/>
              </a:ext>
            </a:extLst>
          </p:cNvPr>
          <p:cNvSpPr txBox="1"/>
          <p:nvPr/>
        </p:nvSpPr>
        <p:spPr>
          <a:xfrm>
            <a:off x="3824305" y="207919"/>
            <a:ext cx="1012820" cy="1680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rtl="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1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Verdana" pitchFamily="34" charset="0"/>
              </a:rPr>
              <a:t>페이지 명</a:t>
            </a:r>
          </a:p>
        </p:txBody>
      </p:sp>
      <p:sp>
        <p:nvSpPr>
          <p:cNvPr id="35" name="모서리가 둥근 직사각형 34">
            <a:extLst>
              <a:ext uri="{FF2B5EF4-FFF2-40B4-BE49-F238E27FC236}">
                <a16:creationId xmlns:a16="http://schemas.microsoft.com/office/drawing/2014/main" id="{73B9760F-FB58-8042-B354-72F448CC78FD}"/>
              </a:ext>
            </a:extLst>
          </p:cNvPr>
          <p:cNvSpPr/>
          <p:nvPr/>
        </p:nvSpPr>
        <p:spPr>
          <a:xfrm>
            <a:off x="9552821" y="160569"/>
            <a:ext cx="1362640" cy="27751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616" tIns="64808" rIns="129616" bIns="64808"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271201F-05BC-3B46-B7D0-55701B4AEE36}"/>
              </a:ext>
            </a:extLst>
          </p:cNvPr>
          <p:cNvSpPr txBox="1"/>
          <p:nvPr/>
        </p:nvSpPr>
        <p:spPr>
          <a:xfrm>
            <a:off x="8527787" y="217356"/>
            <a:ext cx="1012820" cy="1680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rtl="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1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Verdana" pitchFamily="34" charset="0"/>
              </a:rPr>
              <a:t>작성자</a:t>
            </a:r>
          </a:p>
        </p:txBody>
      </p:sp>
      <p:sp>
        <p:nvSpPr>
          <p:cNvPr id="37" name="모서리가 둥근 직사각형 36">
            <a:extLst>
              <a:ext uri="{FF2B5EF4-FFF2-40B4-BE49-F238E27FC236}">
                <a16:creationId xmlns:a16="http://schemas.microsoft.com/office/drawing/2014/main" id="{22395640-DAF6-584F-8F1E-B81DAB747A63}"/>
              </a:ext>
            </a:extLst>
          </p:cNvPr>
          <p:cNvSpPr/>
          <p:nvPr/>
        </p:nvSpPr>
        <p:spPr>
          <a:xfrm>
            <a:off x="11917826" y="162622"/>
            <a:ext cx="1362640" cy="27751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616" tIns="64808" rIns="129616" bIns="64808"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DE5321C-4355-C147-A30D-37C1437EC817}"/>
              </a:ext>
            </a:extLst>
          </p:cNvPr>
          <p:cNvSpPr txBox="1"/>
          <p:nvPr/>
        </p:nvSpPr>
        <p:spPr>
          <a:xfrm>
            <a:off x="10892793" y="219409"/>
            <a:ext cx="1012820" cy="1680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rtl="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1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Verdana" pitchFamily="34" charset="0"/>
              </a:rPr>
              <a:t>작성일</a:t>
            </a:r>
          </a:p>
        </p:txBody>
      </p:sp>
      <p:sp>
        <p:nvSpPr>
          <p:cNvPr id="39" name="모서리가 둥근 직사각형 38">
            <a:extLst>
              <a:ext uri="{FF2B5EF4-FFF2-40B4-BE49-F238E27FC236}">
                <a16:creationId xmlns:a16="http://schemas.microsoft.com/office/drawing/2014/main" id="{B6D052B9-9E99-1043-B2AC-5941CDC9C66A}"/>
              </a:ext>
            </a:extLst>
          </p:cNvPr>
          <p:cNvSpPr/>
          <p:nvPr/>
        </p:nvSpPr>
        <p:spPr>
          <a:xfrm>
            <a:off x="9555435" y="524770"/>
            <a:ext cx="1362640" cy="27751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616" tIns="64808" rIns="129616" bIns="64808"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CCE9C47-932D-BD4C-8FA6-8CB74F1745E6}"/>
              </a:ext>
            </a:extLst>
          </p:cNvPr>
          <p:cNvSpPr txBox="1"/>
          <p:nvPr/>
        </p:nvSpPr>
        <p:spPr>
          <a:xfrm>
            <a:off x="8530402" y="581557"/>
            <a:ext cx="1012820" cy="1680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rtl="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1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Verdana" pitchFamily="34" charset="0"/>
              </a:rPr>
              <a:t>버전</a:t>
            </a:r>
          </a:p>
        </p:txBody>
      </p: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0B4B3F21-3893-FD4F-B50F-534049867C88}"/>
              </a:ext>
            </a:extLst>
          </p:cNvPr>
          <p:cNvSpPr/>
          <p:nvPr/>
        </p:nvSpPr>
        <p:spPr>
          <a:xfrm>
            <a:off x="11918683" y="528653"/>
            <a:ext cx="1362640" cy="27751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616" tIns="64808" rIns="129616" bIns="64808"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478C47E-617B-B949-8E22-719BE7D25422}"/>
              </a:ext>
            </a:extLst>
          </p:cNvPr>
          <p:cNvSpPr txBox="1"/>
          <p:nvPr/>
        </p:nvSpPr>
        <p:spPr>
          <a:xfrm>
            <a:off x="10893649" y="585441"/>
            <a:ext cx="1012820" cy="1680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rtl="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1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Verdana" pitchFamily="34" charset="0"/>
              </a:rPr>
              <a:t>P.NO</a:t>
            </a:r>
            <a:endParaRPr kumimoji="1" lang="ko-KR" altLang="en-US" sz="1100" b="1" kern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  <a:cs typeface="Verdana" pitchFamily="34" charset="0"/>
            </a:endParaRPr>
          </a:p>
        </p:txBody>
      </p:sp>
      <p:cxnSp>
        <p:nvCxnSpPr>
          <p:cNvPr id="44" name="직선 연결선 26">
            <a:extLst>
              <a:ext uri="{FF2B5EF4-FFF2-40B4-BE49-F238E27FC236}">
                <a16:creationId xmlns:a16="http://schemas.microsoft.com/office/drawing/2014/main" id="{96FBDF73-A5FD-4A4C-891B-06312F134183}"/>
              </a:ext>
            </a:extLst>
          </p:cNvPr>
          <p:cNvCxnSpPr/>
          <p:nvPr/>
        </p:nvCxnSpPr>
        <p:spPr>
          <a:xfrm>
            <a:off x="0" y="938816"/>
            <a:ext cx="13439775" cy="1716"/>
          </a:xfrm>
          <a:prstGeom prst="line">
            <a:avLst/>
          </a:prstGeom>
          <a:noFill/>
          <a:ln w="3175">
            <a:solidFill>
              <a:schemeClr val="bg1">
                <a:lumMod val="75000"/>
              </a:schemeClr>
            </a:solidFill>
            <a:prstDash val="solid"/>
            <a:round/>
            <a:headEnd/>
            <a:tailEnd/>
          </a:ln>
          <a:effectLst/>
        </p:spPr>
      </p:cxnSp>
      <p:sp>
        <p:nvSpPr>
          <p:cNvPr id="45" name="Text Box 8">
            <a:extLst>
              <a:ext uri="{FF2B5EF4-FFF2-40B4-BE49-F238E27FC236}">
                <a16:creationId xmlns:a16="http://schemas.microsoft.com/office/drawing/2014/main" id="{9F1C61DA-9264-6243-8E9F-3618E428A0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30896" y="530960"/>
            <a:ext cx="1350427" cy="275211"/>
          </a:xfrm>
          <a:prstGeom prst="rect">
            <a:avLst/>
          </a:prstGeom>
          <a:noFill/>
          <a:ln w="9525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</p:spPr>
        <p:txBody>
          <a:bodyPr wrap="none" lIns="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fld id="{95C22FB1-9964-4BFB-A0F7-104B1268D904}" type="slidenum">
              <a:rPr kumimoji="0" lang="en-US" altLang="ko-KR" sz="1100" b="1">
                <a:latin typeface="Verdana" pitchFamily="34" charset="0"/>
              </a:rPr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t>33</a:t>
            </a:fld>
            <a:endParaRPr kumimoji="0" lang="en-US" altLang="ko-KR" sz="1100" b="1" dirty="0">
              <a:latin typeface="Verdana" pitchFamily="34" charset="0"/>
            </a:endParaRPr>
          </a:p>
        </p:txBody>
      </p:sp>
      <p:sp>
        <p:nvSpPr>
          <p:cNvPr id="47" name="제목 1">
            <a:extLst>
              <a:ext uri="{FF2B5EF4-FFF2-40B4-BE49-F238E27FC236}">
                <a16:creationId xmlns:a16="http://schemas.microsoft.com/office/drawing/2014/main" id="{E7A1B631-041C-F24D-9E69-FDC52DBEFB5D}"/>
              </a:ext>
            </a:extLst>
          </p:cNvPr>
          <p:cNvSpPr txBox="1">
            <a:spLocks/>
          </p:cNvSpPr>
          <p:nvPr/>
        </p:nvSpPr>
        <p:spPr>
          <a:xfrm>
            <a:off x="4855139" y="135819"/>
            <a:ext cx="2814638" cy="323850"/>
          </a:xfrm>
          <a:prstGeom prst="rect">
            <a:avLst/>
          </a:prstGeom>
        </p:spPr>
        <p:txBody>
          <a:bodyPr anchor="ctr"/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Why </a:t>
            </a:r>
            <a:r>
              <a:rPr lang="en-US" altLang="ko-KR" sz="1000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SuperUX</a:t>
            </a: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/DX?</a:t>
            </a:r>
            <a:endParaRPr lang="ko-KR" altLang="en-US" sz="10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51" name="제목 1">
            <a:extLst>
              <a:ext uri="{FF2B5EF4-FFF2-40B4-BE49-F238E27FC236}">
                <a16:creationId xmlns:a16="http://schemas.microsoft.com/office/drawing/2014/main" id="{1B3DB821-9622-DD44-B11C-061B5CFB4FAB}"/>
              </a:ext>
            </a:extLst>
          </p:cNvPr>
          <p:cNvSpPr txBox="1">
            <a:spLocks/>
          </p:cNvSpPr>
          <p:nvPr/>
        </p:nvSpPr>
        <p:spPr>
          <a:xfrm>
            <a:off x="961564" y="489296"/>
            <a:ext cx="7760048" cy="323850"/>
          </a:xfrm>
          <a:prstGeom prst="rect">
            <a:avLst/>
          </a:prstGeom>
        </p:spPr>
        <p:txBody>
          <a:bodyPr anchor="ctr"/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PRODUCT – Why </a:t>
            </a:r>
            <a:r>
              <a:rPr lang="en-US" altLang="ko-KR" sz="1000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SuperUX</a:t>
            </a: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/DX</a:t>
            </a:r>
            <a:endParaRPr lang="ko-KR" altLang="en-US" sz="10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823351B-E5AD-2BE4-BD9D-9704E4ED9622}"/>
              </a:ext>
            </a:extLst>
          </p:cNvPr>
          <p:cNvSpPr txBox="1"/>
          <p:nvPr/>
        </p:nvSpPr>
        <p:spPr>
          <a:xfrm>
            <a:off x="477952" y="1865659"/>
            <a:ext cx="9008785" cy="384097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>
              <a:defRPr sz="1200">
                <a:solidFill>
                  <a:srgbClr val="996633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lvl="0" algn="ctr"/>
            <a:r>
              <a:rPr lang="en-US" altLang="ko-KR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Why Super UX?</a:t>
            </a:r>
          </a:p>
        </p:txBody>
      </p:sp>
      <p:sp>
        <p:nvSpPr>
          <p:cNvPr id="79" name="직사각형 78"/>
          <p:cNvSpPr/>
          <p:nvPr/>
        </p:nvSpPr>
        <p:spPr>
          <a:xfrm>
            <a:off x="5504434" y="3397157"/>
            <a:ext cx="4178511" cy="2935584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2" name="양쪽 모서리가 둥근 사각형 81">
            <a:extLst>
              <a:ext uri="{FF2B5EF4-FFF2-40B4-BE49-F238E27FC236}">
                <a16:creationId xmlns:a16="http://schemas.microsoft.com/office/drawing/2014/main" id="{23C0F8E5-EC40-E843-8FC7-4A5CCE59AA41}"/>
              </a:ext>
            </a:extLst>
          </p:cNvPr>
          <p:cNvSpPr/>
          <p:nvPr/>
        </p:nvSpPr>
        <p:spPr>
          <a:xfrm>
            <a:off x="5500309" y="3073772"/>
            <a:ext cx="4178513" cy="324009"/>
          </a:xfrm>
          <a:prstGeom prst="round2SameRect">
            <a:avLst>
              <a:gd name="adj1" fmla="val 30272"/>
              <a:gd name="adj2" fmla="val 0"/>
            </a:avLst>
          </a:pr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600" b="1" kern="0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도입 후</a:t>
            </a:r>
            <a:endParaRPr kumimoji="1" lang="ko-KR" altLang="en-US" sz="16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09C350FB-9B8E-B64F-B23A-B2766768B1E9}"/>
              </a:ext>
            </a:extLst>
          </p:cNvPr>
          <p:cNvSpPr/>
          <p:nvPr/>
        </p:nvSpPr>
        <p:spPr>
          <a:xfrm>
            <a:off x="5526810" y="3020246"/>
            <a:ext cx="4152012" cy="2840937"/>
          </a:xfrm>
          <a:prstGeom prst="roundRect">
            <a:avLst>
              <a:gd name="adj" fmla="val 2757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46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08D3AAEC-CB89-4E17-A401-1EE21DC04E73}"/>
              </a:ext>
            </a:extLst>
          </p:cNvPr>
          <p:cNvSpPr txBox="1"/>
          <p:nvPr/>
        </p:nvSpPr>
        <p:spPr>
          <a:xfrm>
            <a:off x="6047197" y="3641470"/>
            <a:ext cx="3152966" cy="323139"/>
          </a:xfrm>
          <a:prstGeom prst="round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ctr" defTabSz="91440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1" i="0" u="none" strike="noStrike" kern="0" cap="none" spc="-150" normalizeH="0" baseline="0" noProof="0" dirty="0">
                <a:ln>
                  <a:solidFill>
                    <a:prstClr val="black">
                      <a:lumMod val="50000"/>
                      <a:lumOff val="50000"/>
                      <a:alpha val="10000"/>
                    </a:prstClr>
                  </a:solidFill>
                </a:ln>
                <a:solidFill>
                  <a:srgbClr val="FF0000"/>
                </a:solidFill>
                <a:effectLst/>
                <a:uLnTx/>
                <a:uFillTx/>
                <a:latin typeface="맑은 고딕" panose="020B0503020000020004" pitchFamily="50" charset="-127"/>
              </a:rPr>
              <a:t>앱 개발 프로세스 간소화</a:t>
            </a:r>
            <a:endParaRPr kumimoji="1" lang="en-US" altLang="ko-KR" sz="1200" b="1" i="0" u="none" strike="noStrike" kern="0" cap="none" spc="-150" normalizeH="0" baseline="0" noProof="0" dirty="0">
              <a:ln>
                <a:solidFill>
                  <a:prstClr val="black">
                    <a:lumMod val="50000"/>
                    <a:lumOff val="50000"/>
                    <a:alpha val="10000"/>
                  </a:prstClr>
                </a:solidFill>
              </a:ln>
              <a:solidFill>
                <a:srgbClr val="FF0000"/>
              </a:solidFill>
              <a:effectLst/>
              <a:uLnTx/>
              <a:uFillTx/>
              <a:latin typeface="맑은 고딕" panose="020B0503020000020004" pitchFamily="50" charset="-127"/>
            </a:endParaRPr>
          </a:p>
        </p:txBody>
      </p:sp>
      <p:sp>
        <p:nvSpPr>
          <p:cNvPr id="158" name="사각형: 둥근 모서리 121">
            <a:extLst>
              <a:ext uri="{FF2B5EF4-FFF2-40B4-BE49-F238E27FC236}">
                <a16:creationId xmlns:a16="http://schemas.microsoft.com/office/drawing/2014/main" id="{202AC5CF-430D-4538-BCD0-0A3AB64A9B1A}"/>
              </a:ext>
            </a:extLst>
          </p:cNvPr>
          <p:cNvSpPr/>
          <p:nvPr/>
        </p:nvSpPr>
        <p:spPr>
          <a:xfrm>
            <a:off x="5624739" y="4156311"/>
            <a:ext cx="1861574" cy="101246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rgbClr val="0047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47779CB2-944F-4AB6-BC74-C2F7EBF92702}"/>
              </a:ext>
            </a:extLst>
          </p:cNvPr>
          <p:cNvSpPr txBox="1"/>
          <p:nvPr/>
        </p:nvSpPr>
        <p:spPr>
          <a:xfrm>
            <a:off x="5743258" y="4717947"/>
            <a:ext cx="1538427" cy="3704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b="1" dirty="0"/>
              <a:t>Super UX</a:t>
            </a:r>
          </a:p>
          <a:p>
            <a:pPr algn="ctr"/>
            <a:r>
              <a:rPr lang="en-US" altLang="ko-KR" sz="1100" dirty="0"/>
              <a:t>(</a:t>
            </a:r>
            <a:r>
              <a:rPr lang="ko-KR" altLang="en-US" sz="1100" dirty="0"/>
              <a:t>화면설계 </a:t>
            </a:r>
            <a:r>
              <a:rPr lang="en-US" altLang="ko-KR" sz="1100" dirty="0"/>
              <a:t>+ </a:t>
            </a:r>
            <a:r>
              <a:rPr lang="ko-KR" altLang="en-US" sz="1100" dirty="0"/>
              <a:t>프론트 개발</a:t>
            </a:r>
            <a:r>
              <a:rPr lang="en-US" altLang="ko-KR" sz="1100" dirty="0"/>
              <a:t>)</a:t>
            </a:r>
            <a:endParaRPr lang="ko-KR" altLang="en-US" sz="1100" dirty="0"/>
          </a:p>
        </p:txBody>
      </p:sp>
      <p:pic>
        <p:nvPicPr>
          <p:cNvPr id="160" name="그림 159">
            <a:extLst>
              <a:ext uri="{FF2B5EF4-FFF2-40B4-BE49-F238E27FC236}">
                <a16:creationId xmlns:a16="http://schemas.microsoft.com/office/drawing/2014/main" id="{4FA59E97-9EA4-477D-9516-B10578D371F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8961" y="4323835"/>
            <a:ext cx="359169" cy="359169"/>
          </a:xfrm>
          <a:prstGeom prst="rect">
            <a:avLst/>
          </a:prstGeom>
        </p:spPr>
      </p:pic>
      <p:pic>
        <p:nvPicPr>
          <p:cNvPr id="161" name="그림 160">
            <a:extLst>
              <a:ext uri="{FF2B5EF4-FFF2-40B4-BE49-F238E27FC236}">
                <a16:creationId xmlns:a16="http://schemas.microsoft.com/office/drawing/2014/main" id="{F2216602-57D6-4406-A2EE-1CF23558CE0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1276" y="4341172"/>
            <a:ext cx="324494" cy="324494"/>
          </a:xfrm>
          <a:prstGeom prst="rect">
            <a:avLst/>
          </a:prstGeom>
        </p:spPr>
      </p:pic>
      <p:pic>
        <p:nvPicPr>
          <p:cNvPr id="162" name="그림 161">
            <a:extLst>
              <a:ext uri="{FF2B5EF4-FFF2-40B4-BE49-F238E27FC236}">
                <a16:creationId xmlns:a16="http://schemas.microsoft.com/office/drawing/2014/main" id="{31E80972-5AFC-4305-BEE8-A9E6CEB3CE0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1320" y="4332094"/>
            <a:ext cx="354166" cy="354166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7619297" y="4170491"/>
            <a:ext cx="2014967" cy="998279"/>
            <a:chOff x="8026539" y="4789823"/>
            <a:chExt cx="2343513" cy="1259650"/>
          </a:xfrm>
        </p:grpSpPr>
        <p:sp>
          <p:nvSpPr>
            <p:cNvPr id="163" name="사각형: 둥근 모서리 13334">
              <a:extLst>
                <a:ext uri="{FF2B5EF4-FFF2-40B4-BE49-F238E27FC236}">
                  <a16:creationId xmlns:a16="http://schemas.microsoft.com/office/drawing/2014/main" id="{1BB45B6C-43D3-4C64-9B48-E23538EBA539}"/>
                </a:ext>
              </a:extLst>
            </p:cNvPr>
            <p:cNvSpPr/>
            <p:nvPr/>
          </p:nvSpPr>
          <p:spPr>
            <a:xfrm>
              <a:off x="8026539" y="4789823"/>
              <a:ext cx="2331988" cy="125965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47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4AC2F85C-306F-434D-B78C-C74DFA803351}"/>
                </a:ext>
              </a:extLst>
            </p:cNvPr>
            <p:cNvSpPr txBox="1"/>
            <p:nvPr/>
          </p:nvSpPr>
          <p:spPr>
            <a:xfrm>
              <a:off x="8031637" y="5445324"/>
              <a:ext cx="2338415" cy="5437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b="1" dirty="0"/>
                <a:t>Super DX</a:t>
              </a:r>
            </a:p>
            <a:p>
              <a:pPr algn="ctr"/>
              <a:r>
                <a:rPr lang="en-US" altLang="ko-KR" sz="1100" dirty="0"/>
                <a:t>(</a:t>
              </a:r>
              <a:r>
                <a:rPr lang="ko-KR" altLang="en-US" sz="900" dirty="0"/>
                <a:t>비즈니스 로직 설계 </a:t>
              </a:r>
              <a:r>
                <a:rPr lang="en-US" altLang="ko-KR" sz="900" dirty="0"/>
                <a:t>+ </a:t>
              </a:r>
              <a:r>
                <a:rPr lang="ko-KR" altLang="en-US" sz="900" dirty="0" err="1"/>
                <a:t>백엔드</a:t>
              </a:r>
              <a:r>
                <a:rPr lang="ko-KR" altLang="en-US" sz="900" dirty="0"/>
                <a:t> 개발</a:t>
              </a:r>
              <a:r>
                <a:rPr lang="en-US" altLang="ko-KR" sz="1100" dirty="0"/>
                <a:t>)</a:t>
              </a:r>
              <a:endParaRPr lang="ko-KR" altLang="en-US" sz="1100" dirty="0"/>
            </a:p>
          </p:txBody>
        </p:sp>
        <p:pic>
          <p:nvPicPr>
            <p:cNvPr id="165" name="그림 164">
              <a:extLst>
                <a:ext uri="{FF2B5EF4-FFF2-40B4-BE49-F238E27FC236}">
                  <a16:creationId xmlns:a16="http://schemas.microsoft.com/office/drawing/2014/main" id="{E6A95523-6FDE-4A23-A841-81BC86C1D67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88174" y="4974306"/>
              <a:ext cx="460696" cy="460696"/>
            </a:xfrm>
            <a:prstGeom prst="rect">
              <a:avLst/>
            </a:prstGeom>
          </p:spPr>
        </p:pic>
        <p:pic>
          <p:nvPicPr>
            <p:cNvPr id="166" name="그림 165">
              <a:extLst>
                <a:ext uri="{FF2B5EF4-FFF2-40B4-BE49-F238E27FC236}">
                  <a16:creationId xmlns:a16="http://schemas.microsoft.com/office/drawing/2014/main" id="{024A290C-281F-4EB3-829D-893C5F852C2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39200" y="4996618"/>
              <a:ext cx="410349" cy="410349"/>
            </a:xfrm>
            <a:prstGeom prst="rect">
              <a:avLst/>
            </a:prstGeom>
          </p:spPr>
        </p:pic>
        <p:pic>
          <p:nvPicPr>
            <p:cNvPr id="167" name="그림 166">
              <a:extLst>
                <a:ext uri="{FF2B5EF4-FFF2-40B4-BE49-F238E27FC236}">
                  <a16:creationId xmlns:a16="http://schemas.microsoft.com/office/drawing/2014/main" id="{C325D077-99C7-4F82-99E2-F96E4D7F2B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62599" y="4984663"/>
              <a:ext cx="460661" cy="460661"/>
            </a:xfrm>
            <a:prstGeom prst="rect">
              <a:avLst/>
            </a:prstGeom>
          </p:spPr>
        </p:pic>
      </p:grpSp>
      <p:sp>
        <p:nvSpPr>
          <p:cNvPr id="168" name="TextBox 167">
            <a:extLst>
              <a:ext uri="{FF2B5EF4-FFF2-40B4-BE49-F238E27FC236}">
                <a16:creationId xmlns:a16="http://schemas.microsoft.com/office/drawing/2014/main" id="{6C212821-B60C-4BB2-8C67-9CE5304E8ADB}"/>
              </a:ext>
            </a:extLst>
          </p:cNvPr>
          <p:cNvSpPr txBox="1"/>
          <p:nvPr/>
        </p:nvSpPr>
        <p:spPr>
          <a:xfrm>
            <a:off x="5979777" y="5403184"/>
            <a:ext cx="345507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1400" spc="-120" dirty="0">
                <a:ln>
                  <a:solidFill>
                    <a:prstClr val="black">
                      <a:lumMod val="75000"/>
                      <a:lumOff val="25000"/>
                      <a:alpha val="20000"/>
                    </a:prst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</a:rPr>
              <a:t>하나의 툴로 개발 프로세스 통합 </a:t>
            </a:r>
            <a:endParaRPr kumimoji="1" lang="en-US" altLang="ko-KR" sz="1400" spc="-120" dirty="0">
              <a:ln>
                <a:solidFill>
                  <a:prstClr val="black">
                    <a:lumMod val="75000"/>
                    <a:lumOff val="25000"/>
                    <a:alpha val="20000"/>
                  </a:prstClr>
                </a:solidFill>
              </a:ln>
              <a:solidFill>
                <a:prstClr val="black"/>
              </a:solidFill>
              <a:latin typeface="맑은 고딕" panose="020B0503020000020004" pitchFamily="50" charset="-127"/>
            </a:endParaRPr>
          </a:p>
          <a:p>
            <a:pPr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1400" spc="-120" dirty="0" err="1">
                <a:ln>
                  <a:solidFill>
                    <a:prstClr val="black">
                      <a:lumMod val="75000"/>
                      <a:lumOff val="25000"/>
                      <a:alpha val="20000"/>
                    </a:prst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</a:rPr>
              <a:t>앱개발</a:t>
            </a:r>
            <a:r>
              <a:rPr kumimoji="1" lang="ko-KR" altLang="en-US" sz="1400" spc="-120" dirty="0">
                <a:ln>
                  <a:solidFill>
                    <a:prstClr val="black">
                      <a:lumMod val="75000"/>
                      <a:lumOff val="25000"/>
                      <a:alpha val="20000"/>
                    </a:prst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</a:rPr>
              <a:t> </a:t>
            </a:r>
            <a:r>
              <a:rPr kumimoji="1" lang="ko-KR" altLang="en-US" sz="1400" spc="-120" dirty="0">
                <a:ln>
                  <a:solidFill>
                    <a:prstClr val="black">
                      <a:lumMod val="75000"/>
                      <a:lumOff val="25000"/>
                      <a:alpha val="20000"/>
                    </a:prstClr>
                  </a:solidFill>
                </a:ln>
                <a:solidFill>
                  <a:srgbClr val="FF0000"/>
                </a:solidFill>
                <a:latin typeface="맑은 고딕" panose="020B0503020000020004" pitchFamily="50" charset="-127"/>
              </a:rPr>
              <a:t>비용 ↓</a:t>
            </a:r>
            <a:r>
              <a:rPr kumimoji="1" lang="en-US" altLang="ko-KR" sz="1400" spc="-120" dirty="0">
                <a:ln>
                  <a:solidFill>
                    <a:prstClr val="black">
                      <a:lumMod val="75000"/>
                      <a:lumOff val="25000"/>
                      <a:alpha val="20000"/>
                    </a:prstClr>
                  </a:solidFill>
                </a:ln>
                <a:solidFill>
                  <a:srgbClr val="FF0000"/>
                </a:solidFill>
                <a:latin typeface="맑은 고딕" panose="020B0503020000020004" pitchFamily="50" charset="-127"/>
              </a:rPr>
              <a:t> </a:t>
            </a:r>
            <a:r>
              <a:rPr kumimoji="1" lang="ko-KR" altLang="en-US" sz="1400" spc="-120" dirty="0">
                <a:ln>
                  <a:solidFill>
                    <a:prstClr val="black">
                      <a:lumMod val="75000"/>
                      <a:lumOff val="25000"/>
                      <a:alpha val="20000"/>
                    </a:prstClr>
                  </a:solidFill>
                </a:ln>
                <a:solidFill>
                  <a:srgbClr val="FF0000"/>
                </a:solidFill>
                <a:latin typeface="맑은 고딕" panose="020B0503020000020004" pitchFamily="50" charset="-127"/>
              </a:rPr>
              <a:t>시간 ↓</a:t>
            </a:r>
            <a:endParaRPr kumimoji="1" lang="en-US" altLang="ko-KR" sz="1200" spc="-120" dirty="0">
              <a:ln>
                <a:solidFill>
                  <a:prstClr val="black">
                    <a:lumMod val="75000"/>
                    <a:lumOff val="25000"/>
                    <a:alpha val="20000"/>
                  </a:prstClr>
                </a:solidFill>
              </a:ln>
              <a:solidFill>
                <a:srgbClr val="FF0000"/>
              </a:solidFill>
              <a:latin typeface="맑은 고딕" panose="020B0503020000020004" pitchFamily="50" charset="-127"/>
            </a:endParaRPr>
          </a:p>
        </p:txBody>
      </p:sp>
      <p:sp>
        <p:nvSpPr>
          <p:cNvPr id="80" name="직사각형 79"/>
          <p:cNvSpPr/>
          <p:nvPr/>
        </p:nvSpPr>
        <p:spPr>
          <a:xfrm>
            <a:off x="332965" y="3421436"/>
            <a:ext cx="4217837" cy="2911305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1" name="양쪽 모서리가 둥근 사각형 80">
            <a:extLst>
              <a:ext uri="{FF2B5EF4-FFF2-40B4-BE49-F238E27FC236}">
                <a16:creationId xmlns:a16="http://schemas.microsoft.com/office/drawing/2014/main" id="{23C0F8E5-EC40-E843-8FC7-4A5CCE59AA41}"/>
              </a:ext>
            </a:extLst>
          </p:cNvPr>
          <p:cNvSpPr/>
          <p:nvPr/>
        </p:nvSpPr>
        <p:spPr>
          <a:xfrm>
            <a:off x="337810" y="3048116"/>
            <a:ext cx="4222476" cy="373320"/>
          </a:xfrm>
          <a:prstGeom prst="round2SameRect">
            <a:avLst>
              <a:gd name="adj1" fmla="val 35799"/>
              <a:gd name="adj2" fmla="val 0"/>
            </a:avLst>
          </a:prstGeom>
          <a:solidFill>
            <a:schemeClr val="bg2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600" b="1" kern="0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도입 전</a:t>
            </a:r>
            <a:endParaRPr kumimoji="1" lang="ko-KR" altLang="en-US" sz="16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3" name="모서리가 둥근 직사각형 82">
            <a:extLst>
              <a:ext uri="{FF2B5EF4-FFF2-40B4-BE49-F238E27FC236}">
                <a16:creationId xmlns:a16="http://schemas.microsoft.com/office/drawing/2014/main" id="{09C350FB-9B8E-B64F-B23A-B2766768B1E9}"/>
              </a:ext>
            </a:extLst>
          </p:cNvPr>
          <p:cNvSpPr/>
          <p:nvPr/>
        </p:nvSpPr>
        <p:spPr>
          <a:xfrm>
            <a:off x="409728" y="3048117"/>
            <a:ext cx="4222476" cy="3284624"/>
          </a:xfrm>
          <a:prstGeom prst="roundRect">
            <a:avLst>
              <a:gd name="adj" fmla="val 2757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463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8D3AAEC-CB89-4E17-A401-1EE21DC04E73}"/>
              </a:ext>
            </a:extLst>
          </p:cNvPr>
          <p:cNvSpPr txBox="1"/>
          <p:nvPr/>
        </p:nvSpPr>
        <p:spPr>
          <a:xfrm>
            <a:off x="795784" y="3663326"/>
            <a:ext cx="3237054" cy="323139"/>
          </a:xfrm>
          <a:prstGeom prst="round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ctr" defTabSz="91440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1" i="0" u="none" strike="noStrike" kern="0" cap="none" spc="-150" normalizeH="0" baseline="0" noProof="0" dirty="0">
                <a:ln>
                  <a:solidFill>
                    <a:prstClr val="black">
                      <a:lumMod val="50000"/>
                      <a:lumOff val="50000"/>
                      <a:alpha val="10000"/>
                    </a:prstClr>
                  </a:solidFill>
                </a:ln>
                <a:solidFill>
                  <a:srgbClr val="FF0000"/>
                </a:solidFill>
                <a:effectLst/>
                <a:uLnTx/>
                <a:uFillTx/>
                <a:latin typeface="맑은 고딕" panose="020B0503020000020004" pitchFamily="50" charset="-127"/>
              </a:rPr>
              <a:t>기존의 복잡한 앱 개발 프로세스</a:t>
            </a:r>
          </a:p>
        </p:txBody>
      </p:sp>
      <p:grpSp>
        <p:nvGrpSpPr>
          <p:cNvPr id="8" name="그룹 7"/>
          <p:cNvGrpSpPr/>
          <p:nvPr/>
        </p:nvGrpSpPr>
        <p:grpSpPr>
          <a:xfrm>
            <a:off x="386846" y="4340045"/>
            <a:ext cx="4032765" cy="750856"/>
            <a:chOff x="432012" y="5017167"/>
            <a:chExt cx="4032765" cy="750856"/>
          </a:xfrm>
        </p:grpSpPr>
        <p:pic>
          <p:nvPicPr>
            <p:cNvPr id="141" name="그림 140">
              <a:extLst>
                <a:ext uri="{FF2B5EF4-FFF2-40B4-BE49-F238E27FC236}">
                  <a16:creationId xmlns:a16="http://schemas.microsoft.com/office/drawing/2014/main" id="{D55D6CB7-322D-40D4-A650-1A6B940FA0F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9884" y="5038914"/>
              <a:ext cx="392841" cy="392841"/>
            </a:xfrm>
            <a:prstGeom prst="rect">
              <a:avLst/>
            </a:prstGeom>
          </p:spPr>
        </p:pic>
        <p:pic>
          <p:nvPicPr>
            <p:cNvPr id="142" name="그림 141">
              <a:extLst>
                <a:ext uri="{FF2B5EF4-FFF2-40B4-BE49-F238E27FC236}">
                  <a16:creationId xmlns:a16="http://schemas.microsoft.com/office/drawing/2014/main" id="{9FD3FF67-8F4C-4D2F-A53C-14A72616B69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8362" y="5038914"/>
              <a:ext cx="350826" cy="350826"/>
            </a:xfrm>
            <a:prstGeom prst="rect">
              <a:avLst/>
            </a:prstGeom>
          </p:spPr>
        </p:pic>
        <p:pic>
          <p:nvPicPr>
            <p:cNvPr id="143" name="그림 142">
              <a:extLst>
                <a:ext uri="{FF2B5EF4-FFF2-40B4-BE49-F238E27FC236}">
                  <a16:creationId xmlns:a16="http://schemas.microsoft.com/office/drawing/2014/main" id="{DC0F49FC-2E08-4BC4-80D8-32AC6D8FF57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33296" y="5038914"/>
              <a:ext cx="345435" cy="345435"/>
            </a:xfrm>
            <a:prstGeom prst="rect">
              <a:avLst/>
            </a:prstGeom>
          </p:spPr>
        </p:pic>
        <p:pic>
          <p:nvPicPr>
            <p:cNvPr id="144" name="그림 143">
              <a:extLst>
                <a:ext uri="{FF2B5EF4-FFF2-40B4-BE49-F238E27FC236}">
                  <a16:creationId xmlns:a16="http://schemas.microsoft.com/office/drawing/2014/main" id="{46FEAE47-3810-4A39-86EE-5571400CDB9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77807" y="5017167"/>
              <a:ext cx="379853" cy="404658"/>
            </a:xfrm>
            <a:prstGeom prst="rect">
              <a:avLst/>
            </a:prstGeom>
          </p:spPr>
        </p:pic>
        <p:pic>
          <p:nvPicPr>
            <p:cNvPr id="145" name="그림 144">
              <a:extLst>
                <a:ext uri="{FF2B5EF4-FFF2-40B4-BE49-F238E27FC236}">
                  <a16:creationId xmlns:a16="http://schemas.microsoft.com/office/drawing/2014/main" id="{EA083354-705B-4900-8CF1-B5C0EF771C7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44825" y="5027203"/>
              <a:ext cx="354195" cy="354195"/>
            </a:xfrm>
            <a:prstGeom prst="rect">
              <a:avLst/>
            </a:prstGeom>
          </p:spPr>
        </p:pic>
        <p:pic>
          <p:nvPicPr>
            <p:cNvPr id="146" name="그림 145">
              <a:extLst>
                <a:ext uri="{FF2B5EF4-FFF2-40B4-BE49-F238E27FC236}">
                  <a16:creationId xmlns:a16="http://schemas.microsoft.com/office/drawing/2014/main" id="{40F12345-0615-4295-BD0C-7466DB51E1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74657" y="5019173"/>
              <a:ext cx="427513" cy="427513"/>
            </a:xfrm>
            <a:prstGeom prst="rect">
              <a:avLst/>
            </a:prstGeom>
          </p:spPr>
        </p:pic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FF8B75E7-7505-4E6B-90D8-15572999DA0A}"/>
                </a:ext>
              </a:extLst>
            </p:cNvPr>
            <p:cNvSpPr txBox="1"/>
            <p:nvPr/>
          </p:nvSpPr>
          <p:spPr>
            <a:xfrm>
              <a:off x="432012" y="5496340"/>
              <a:ext cx="663964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dirty="0"/>
                <a:t>UX</a:t>
              </a:r>
              <a:r>
                <a:rPr lang="ko-KR" altLang="en-US" sz="900" dirty="0"/>
                <a:t>디자인</a:t>
              </a:r>
            </a:p>
          </p:txBody>
        </p: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6EDB9F93-C76E-48B9-B9E8-544C95DB4E0B}"/>
                </a:ext>
              </a:extLst>
            </p:cNvPr>
            <p:cNvSpPr txBox="1"/>
            <p:nvPr/>
          </p:nvSpPr>
          <p:spPr>
            <a:xfrm>
              <a:off x="1182419" y="5489951"/>
              <a:ext cx="627095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900" dirty="0"/>
                <a:t>APP </a:t>
              </a:r>
              <a:r>
                <a:rPr lang="ko-KR" altLang="en-US" sz="900" dirty="0"/>
                <a:t>기획</a:t>
              </a:r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3810F5ED-576B-409C-A252-9E5AA812403E}"/>
                </a:ext>
              </a:extLst>
            </p:cNvPr>
            <p:cNvSpPr txBox="1"/>
            <p:nvPr/>
          </p:nvSpPr>
          <p:spPr>
            <a:xfrm>
              <a:off x="1017590" y="5479105"/>
              <a:ext cx="268529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900" dirty="0"/>
                <a:t>▶</a:t>
              </a:r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8954DF5A-B339-4A2B-96BC-B8FA46DF4B44}"/>
                </a:ext>
              </a:extLst>
            </p:cNvPr>
            <p:cNvSpPr txBox="1"/>
            <p:nvPr/>
          </p:nvSpPr>
          <p:spPr>
            <a:xfrm>
              <a:off x="1819425" y="5511839"/>
              <a:ext cx="659155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900" dirty="0"/>
                <a:t>UI </a:t>
              </a:r>
              <a:r>
                <a:rPr lang="ko-KR" altLang="en-US" sz="900" dirty="0"/>
                <a:t>디자인</a:t>
              </a:r>
            </a:p>
          </p:txBody>
        </p: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12BBA6BD-55F1-479B-A5B3-4412134078AD}"/>
                </a:ext>
              </a:extLst>
            </p:cNvPr>
            <p:cNvSpPr txBox="1"/>
            <p:nvPr/>
          </p:nvSpPr>
          <p:spPr>
            <a:xfrm>
              <a:off x="2552129" y="5524056"/>
              <a:ext cx="415498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900" dirty="0"/>
                <a:t>개발</a:t>
              </a:r>
            </a:p>
          </p:txBody>
        </p: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AD682290-94FA-4F40-B763-C011BC8782B6}"/>
                </a:ext>
              </a:extLst>
            </p:cNvPr>
            <p:cNvSpPr txBox="1"/>
            <p:nvPr/>
          </p:nvSpPr>
          <p:spPr>
            <a:xfrm>
              <a:off x="3140752" y="5531222"/>
              <a:ext cx="530915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900" dirty="0"/>
                <a:t>테스트</a:t>
              </a:r>
            </a:p>
          </p:txBody>
        </p: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A47A0E32-867D-47ED-B928-C1B4EB75B6B3}"/>
                </a:ext>
              </a:extLst>
            </p:cNvPr>
            <p:cNvSpPr txBox="1"/>
            <p:nvPr/>
          </p:nvSpPr>
          <p:spPr>
            <a:xfrm>
              <a:off x="3818446" y="5498397"/>
              <a:ext cx="646331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900" dirty="0"/>
                <a:t>유지보수</a:t>
              </a:r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4C0831CC-2BC5-49EC-A55A-86FAB26C402E}"/>
                </a:ext>
              </a:extLst>
            </p:cNvPr>
            <p:cNvSpPr txBox="1"/>
            <p:nvPr/>
          </p:nvSpPr>
          <p:spPr>
            <a:xfrm>
              <a:off x="1682367" y="5518832"/>
              <a:ext cx="300082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900" dirty="0"/>
                <a:t>▶</a:t>
              </a:r>
            </a:p>
          </p:txBody>
        </p: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D0B2FE14-397B-494A-9A6F-4F7C1C5E978D}"/>
                </a:ext>
              </a:extLst>
            </p:cNvPr>
            <p:cNvSpPr txBox="1"/>
            <p:nvPr/>
          </p:nvSpPr>
          <p:spPr>
            <a:xfrm>
              <a:off x="2329015" y="5537191"/>
              <a:ext cx="300082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900" dirty="0"/>
                <a:t>▶</a:t>
              </a:r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5B6E7950-64CC-46A1-9677-875401B0F2B8}"/>
                </a:ext>
              </a:extLst>
            </p:cNvPr>
            <p:cNvSpPr txBox="1"/>
            <p:nvPr/>
          </p:nvSpPr>
          <p:spPr>
            <a:xfrm>
              <a:off x="2942701" y="5518832"/>
              <a:ext cx="300082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900" b="1" dirty="0"/>
                <a:t>▶</a:t>
              </a:r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C391440E-5D0D-4054-ADE8-C9AEF6EE53D9}"/>
                </a:ext>
              </a:extLst>
            </p:cNvPr>
            <p:cNvSpPr txBox="1"/>
            <p:nvPr/>
          </p:nvSpPr>
          <p:spPr>
            <a:xfrm>
              <a:off x="3604397" y="5527566"/>
              <a:ext cx="300082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900" dirty="0"/>
                <a:t>▶</a:t>
              </a:r>
            </a:p>
          </p:txBody>
        </p:sp>
      </p:grpSp>
      <p:sp>
        <p:nvSpPr>
          <p:cNvPr id="169" name="TextBox 168">
            <a:extLst>
              <a:ext uri="{FF2B5EF4-FFF2-40B4-BE49-F238E27FC236}">
                <a16:creationId xmlns:a16="http://schemas.microsoft.com/office/drawing/2014/main" id="{6C212821-B60C-4BB2-8C67-9CE5304E8ADB}"/>
              </a:ext>
            </a:extLst>
          </p:cNvPr>
          <p:cNvSpPr txBox="1"/>
          <p:nvPr/>
        </p:nvSpPr>
        <p:spPr>
          <a:xfrm>
            <a:off x="585020" y="5459616"/>
            <a:ext cx="401843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1400" spc="-120" dirty="0" err="1">
                <a:ln>
                  <a:solidFill>
                    <a:prstClr val="black">
                      <a:lumMod val="75000"/>
                      <a:lumOff val="25000"/>
                      <a:alpha val="20000"/>
                    </a:prst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</a:rPr>
              <a:t>플랫폼별</a:t>
            </a:r>
            <a:r>
              <a:rPr kumimoji="1" lang="ko-KR" altLang="en-US" sz="1400" spc="-120" dirty="0">
                <a:ln>
                  <a:solidFill>
                    <a:prstClr val="black">
                      <a:lumMod val="75000"/>
                      <a:lumOff val="25000"/>
                      <a:alpha val="20000"/>
                    </a:prst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</a:rPr>
              <a:t> 어플리케이션 개발</a:t>
            </a:r>
            <a:endParaRPr kumimoji="1" lang="en-US" altLang="ko-KR" sz="1400" spc="-120" dirty="0">
              <a:ln>
                <a:solidFill>
                  <a:prstClr val="black">
                    <a:lumMod val="75000"/>
                    <a:lumOff val="25000"/>
                    <a:alpha val="20000"/>
                  </a:prstClr>
                </a:solidFill>
              </a:ln>
              <a:solidFill>
                <a:prstClr val="black"/>
              </a:solidFill>
              <a:latin typeface="맑은 고딕" panose="020B0503020000020004" pitchFamily="50" charset="-127"/>
            </a:endParaRPr>
          </a:p>
          <a:p>
            <a:pPr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1400" spc="-120" dirty="0" err="1">
                <a:ln>
                  <a:solidFill>
                    <a:prstClr val="black">
                      <a:lumMod val="75000"/>
                      <a:lumOff val="25000"/>
                      <a:alpha val="20000"/>
                    </a:prst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</a:rPr>
              <a:t>앱개발</a:t>
            </a:r>
            <a:r>
              <a:rPr kumimoji="1" lang="ko-KR" altLang="en-US" sz="1400" spc="-120" dirty="0">
                <a:ln>
                  <a:solidFill>
                    <a:prstClr val="black">
                      <a:lumMod val="75000"/>
                      <a:lumOff val="25000"/>
                      <a:alpha val="20000"/>
                    </a:prst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</a:rPr>
              <a:t> </a:t>
            </a:r>
            <a:r>
              <a:rPr kumimoji="1" lang="ko-KR" altLang="en-US" sz="1400" spc="-120" dirty="0">
                <a:ln>
                  <a:solidFill>
                    <a:prstClr val="black">
                      <a:lumMod val="75000"/>
                      <a:lumOff val="25000"/>
                      <a:alpha val="20000"/>
                    </a:prstClr>
                  </a:solidFill>
                </a:ln>
                <a:solidFill>
                  <a:srgbClr val="FF0000"/>
                </a:solidFill>
                <a:latin typeface="맑은 고딕" panose="020B0503020000020004" pitchFamily="50" charset="-127"/>
              </a:rPr>
              <a:t>비용 ↑ 시간 ↑  </a:t>
            </a:r>
            <a:endParaRPr kumimoji="1" lang="en-US" altLang="ko-KR" sz="1200" spc="-120" dirty="0">
              <a:ln>
                <a:solidFill>
                  <a:prstClr val="black">
                    <a:lumMod val="75000"/>
                    <a:lumOff val="25000"/>
                    <a:alpha val="20000"/>
                  </a:prstClr>
                </a:solidFill>
              </a:ln>
              <a:solidFill>
                <a:srgbClr val="FF0000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75" name="사각형: 둥근 모서리 121">
            <a:extLst>
              <a:ext uri="{FF2B5EF4-FFF2-40B4-BE49-F238E27FC236}">
                <a16:creationId xmlns:a16="http://schemas.microsoft.com/office/drawing/2014/main" id="{202AC5CF-430D-4538-BCD0-0A3AB64A9B1A}"/>
              </a:ext>
            </a:extLst>
          </p:cNvPr>
          <p:cNvSpPr/>
          <p:nvPr/>
        </p:nvSpPr>
        <p:spPr>
          <a:xfrm>
            <a:off x="431900" y="4194044"/>
            <a:ext cx="3987711" cy="999906"/>
          </a:xfrm>
          <a:prstGeom prst="roundRect">
            <a:avLst/>
          </a:prstGeom>
          <a:noFill/>
          <a:ln>
            <a:solidFill>
              <a:srgbClr val="0047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직사각형 71"/>
          <p:cNvSpPr/>
          <p:nvPr/>
        </p:nvSpPr>
        <p:spPr>
          <a:xfrm>
            <a:off x="10424633" y="2721124"/>
            <a:ext cx="2558312" cy="187173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Why Super UX</a:t>
            </a:r>
          </a:p>
          <a:p>
            <a:pPr algn="ctr"/>
            <a:r>
              <a:rPr lang="en-US" altLang="ko-KR" sz="16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Why Super DX</a:t>
            </a:r>
          </a:p>
          <a:p>
            <a:pPr algn="ctr"/>
            <a:r>
              <a:rPr lang="ko-KR" altLang="en-US" sz="14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기대효과 내용이 중복되어</a:t>
            </a:r>
            <a:endParaRPr lang="en-US" altLang="ko-KR" sz="14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하나의 카테고리 안에 담을지</a:t>
            </a:r>
            <a:r>
              <a:rPr lang="en-US" altLang="ko-KR" sz="14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별도 항목으로 나눌지</a:t>
            </a:r>
            <a:endParaRPr lang="en-US" altLang="ko-KR" sz="14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논의 필요 </a:t>
            </a:r>
            <a:endParaRPr lang="en-US" altLang="ko-KR" sz="14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8E9AA351-D78D-864C-B971-85694C5B4B99}"/>
              </a:ext>
            </a:extLst>
          </p:cNvPr>
          <p:cNvCxnSpPr/>
          <p:nvPr/>
        </p:nvCxnSpPr>
        <p:spPr>
          <a:xfrm>
            <a:off x="10072532" y="935585"/>
            <a:ext cx="0" cy="6335792"/>
          </a:xfrm>
          <a:prstGeom prst="straightConnector1">
            <a:avLst/>
          </a:prstGeom>
          <a:noFill/>
          <a:ln w="3175">
            <a:solidFill>
              <a:schemeClr val="tx1">
                <a:lumMod val="95000"/>
                <a:lumOff val="5000"/>
              </a:schemeClr>
            </a:solidFill>
            <a:prstDash val="sysDot"/>
            <a:round/>
            <a:headEnd/>
            <a:tailEnd/>
          </a:ln>
          <a:effectLst/>
        </p:spPr>
      </p:cxnSp>
      <p:sp>
        <p:nvSpPr>
          <p:cNvPr id="74" name="직사각형 73"/>
          <p:cNvSpPr/>
          <p:nvPr/>
        </p:nvSpPr>
        <p:spPr>
          <a:xfrm>
            <a:off x="477952" y="6897062"/>
            <a:ext cx="9283371" cy="638631"/>
          </a:xfrm>
          <a:prstGeom prst="rect">
            <a:avLst/>
          </a:prstGeom>
          <a:solidFill>
            <a:schemeClr val="bg2"/>
          </a:solidFill>
          <a:ln w="3175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ko-KR" altLang="en-US" sz="9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aphicFrame>
        <p:nvGraphicFramePr>
          <p:cNvPr id="76" name="표 75">
            <a:extLst>
              <a:ext uri="{FF2B5EF4-FFF2-40B4-BE49-F238E27FC236}">
                <a16:creationId xmlns:a16="http://schemas.microsoft.com/office/drawing/2014/main" id="{4D27E682-DBE8-4571-ACC1-720639A9EE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2459900"/>
              </p:ext>
            </p:extLst>
          </p:nvPr>
        </p:nvGraphicFramePr>
        <p:xfrm>
          <a:off x="5979777" y="6970081"/>
          <a:ext cx="2189326" cy="50642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9326">
                  <a:extLst>
                    <a:ext uri="{9D8B030D-6E8A-4147-A177-3AD203B41FA5}">
                      <a16:colId xmlns:a16="http://schemas.microsoft.com/office/drawing/2014/main" val="624261559"/>
                    </a:ext>
                  </a:extLst>
                </a:gridCol>
              </a:tblGrid>
              <a:tr h="50642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문의하기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&gt;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11926" marR="111926" marT="55963" marB="55963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3360325"/>
                  </a:ext>
                </a:extLst>
              </a:tr>
            </a:tbl>
          </a:graphicData>
        </a:graphic>
      </p:graphicFrame>
      <p:sp>
        <p:nvSpPr>
          <p:cNvPr id="77" name="TextBox 76"/>
          <p:cNvSpPr txBox="1"/>
          <p:nvPr/>
        </p:nvSpPr>
        <p:spPr>
          <a:xfrm>
            <a:off x="729817" y="6952391"/>
            <a:ext cx="4674035" cy="462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1400" b="1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SuperUX</a:t>
            </a:r>
            <a:r>
              <a:rPr lang="ko-KR" altLang="en-US" sz="1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대해 궁금하신 사항이 있다면</a:t>
            </a:r>
            <a:r>
              <a:rPr lang="en-US" altLang="ko-KR" sz="1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?</a:t>
            </a:r>
          </a:p>
        </p:txBody>
      </p:sp>
      <p:sp>
        <p:nvSpPr>
          <p:cNvPr id="78" name="Oval 109"/>
          <p:cNvSpPr>
            <a:spLocks noChangeArrowheads="1"/>
          </p:cNvSpPr>
          <p:nvPr/>
        </p:nvSpPr>
        <p:spPr bwMode="auto">
          <a:xfrm>
            <a:off x="5749518" y="6970081"/>
            <a:ext cx="144462" cy="144463"/>
          </a:xfrm>
          <a:prstGeom prst="ellipse">
            <a:avLst/>
          </a:prstGeom>
          <a:solidFill>
            <a:srgbClr val="FF0000"/>
          </a:solidFill>
          <a:ln w="9525" algn="ctr">
            <a:solidFill>
              <a:srgbClr val="FF0000"/>
            </a:solidFill>
            <a:round/>
            <a:headEnd/>
            <a:tailEnd/>
          </a:ln>
        </p:spPr>
        <p:txBody>
          <a:bodyPr wrap="none" lIns="0" tIns="0" rIns="0" bIns="0" anchor="ctr"/>
          <a:lstStyle>
            <a:lvl1pPr eaLnBrk="0" hangingPunct="0">
              <a:defRPr kumimoji="1" sz="900" b="1">
                <a:solidFill>
                  <a:schemeClr val="tx1"/>
                </a:solidFill>
                <a:latin typeface="돋움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900" b="1">
                <a:solidFill>
                  <a:schemeClr val="tx1"/>
                </a:solidFill>
                <a:latin typeface="돋움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900" b="1">
                <a:solidFill>
                  <a:schemeClr val="tx1"/>
                </a:solidFill>
                <a:latin typeface="돋움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900" b="1">
                <a:solidFill>
                  <a:schemeClr val="tx1"/>
                </a:solidFill>
                <a:latin typeface="돋움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900" b="1">
                <a:solidFill>
                  <a:schemeClr val="tx1"/>
                </a:solidFill>
                <a:latin typeface="돋움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 b="1">
                <a:solidFill>
                  <a:schemeClr val="tx1"/>
                </a:solidFill>
                <a:latin typeface="돋움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 b="1">
                <a:solidFill>
                  <a:schemeClr val="tx1"/>
                </a:solidFill>
                <a:latin typeface="돋움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 b="1">
                <a:solidFill>
                  <a:schemeClr val="tx1"/>
                </a:solidFill>
                <a:latin typeface="돋움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 b="1">
                <a:solidFill>
                  <a:schemeClr val="tx1"/>
                </a:solidFill>
                <a:latin typeface="돋움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/>
            <a:r>
              <a:rPr lang="en-US" altLang="ko-KR" sz="8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</a:p>
        </p:txBody>
      </p:sp>
      <p:sp>
        <p:nvSpPr>
          <p:cNvPr id="85" name="오른쪽 화살표 84"/>
          <p:cNvSpPr/>
          <p:nvPr/>
        </p:nvSpPr>
        <p:spPr>
          <a:xfrm>
            <a:off x="4712317" y="4509695"/>
            <a:ext cx="713180" cy="451025"/>
          </a:xfrm>
          <a:prstGeom prst="rightArrow">
            <a:avLst/>
          </a:prstGeom>
          <a:solidFill>
            <a:schemeClr val="tx2"/>
          </a:solidFill>
          <a:ln w="34925">
            <a:solidFill>
              <a:schemeClr val="tx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ko-KR" altLang="en-US" sz="9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6958B6B8-4E3E-F862-CB87-3EE784C0EF05}"/>
              </a:ext>
            </a:extLst>
          </p:cNvPr>
          <p:cNvSpPr/>
          <p:nvPr/>
        </p:nvSpPr>
        <p:spPr>
          <a:xfrm>
            <a:off x="3200400" y="1224206"/>
            <a:ext cx="5111262" cy="5111262"/>
          </a:xfrm>
          <a:prstGeom prst="ellipse">
            <a:avLst/>
          </a:prstGeom>
          <a:solidFill>
            <a:schemeClr val="accent2"/>
          </a:solidFill>
          <a:ln w="3492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수정 작업 중</a:t>
            </a:r>
          </a:p>
        </p:txBody>
      </p:sp>
    </p:spTree>
    <p:extLst>
      <p:ext uri="{BB962C8B-B14F-4D97-AF65-F5344CB8AC3E}">
        <p14:creationId xmlns:p14="http://schemas.microsoft.com/office/powerpoint/2010/main" val="3090937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3951609" y="3322725"/>
            <a:ext cx="5617180" cy="786354"/>
          </a:xfrm>
        </p:spPr>
        <p:txBody>
          <a:bodyPr>
            <a:normAutofit/>
          </a:bodyPr>
          <a:lstStyle/>
          <a:p>
            <a:r>
              <a:rPr lang="en-US" altLang="ko-KR" dirty="0"/>
              <a:t>PRODUCT – </a:t>
            </a:r>
            <a:r>
              <a:rPr lang="en-US" altLang="ko-KR" dirty="0" err="1"/>
              <a:t>SuperDX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797130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Group 1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2861697"/>
              </p:ext>
            </p:extLst>
          </p:nvPr>
        </p:nvGraphicFramePr>
        <p:xfrm>
          <a:off x="10079793" y="1215900"/>
          <a:ext cx="3342054" cy="1210072"/>
        </p:xfrm>
        <a:graphic>
          <a:graphicData uri="http://schemas.openxmlformats.org/drawingml/2006/table">
            <a:tbl>
              <a:tblPr/>
              <a:tblGrid>
                <a:gridCol w="4360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0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893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</a:p>
                  </a:txBody>
                  <a:tcPr marL="28131" marR="28131" marT="24571" marB="24571" anchor="ctr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US" altLang="ko-KR" sz="900" b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2000" marR="72000" marT="46792" marB="46792" horzOverflow="overflow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2295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특이사항</a:t>
                      </a:r>
                    </a:p>
                  </a:txBody>
                  <a:tcPr marL="28131" marR="28131" marT="24571" marB="24571" anchor="ctr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8843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900" b="1" kern="1200" dirty="0">
                        <a:solidFill>
                          <a:srgbClr val="FF000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28131" marR="28131" marT="24571" marB="2457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9" name="직사각형 48"/>
          <p:cNvSpPr/>
          <p:nvPr/>
        </p:nvSpPr>
        <p:spPr bwMode="auto">
          <a:xfrm>
            <a:off x="-1" y="1492993"/>
            <a:ext cx="10077295" cy="1268361"/>
          </a:xfrm>
          <a:prstGeom prst="rect">
            <a:avLst/>
          </a:prstGeom>
          <a:pattFill prst="ltDnDiag">
            <a:fgClr>
              <a:schemeClr val="bg1">
                <a:lumMod val="85000"/>
              </a:schemeClr>
            </a:fgClr>
            <a:bgClr>
              <a:schemeClr val="bg1"/>
            </a:bgClr>
          </a:patt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endParaRPr lang="ko-KR" altLang="ko-KR" sz="1200">
              <a:solidFill>
                <a:srgbClr val="996633"/>
              </a:solidFill>
            </a:endParaRPr>
          </a:p>
        </p:txBody>
      </p:sp>
      <p:sp>
        <p:nvSpPr>
          <p:cNvPr id="108" name="직사각형 107"/>
          <p:cNvSpPr/>
          <p:nvPr/>
        </p:nvSpPr>
        <p:spPr>
          <a:xfrm>
            <a:off x="-2" y="7058303"/>
            <a:ext cx="10077295" cy="203200"/>
          </a:xfrm>
          <a:prstGeom prst="rect">
            <a:avLst/>
          </a:prstGeom>
          <a:solidFill>
            <a:schemeClr val="tx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dirty="0" err="1">
                <a:solidFill>
                  <a:schemeClr val="bg1"/>
                </a:solidFill>
                <a:latin typeface="+mn-ea"/>
              </a:rPr>
              <a:t>다음페이지</a:t>
            </a:r>
            <a:r>
              <a:rPr lang="ko-KR" altLang="en-US" sz="1000" dirty="0">
                <a:solidFill>
                  <a:schemeClr val="bg1"/>
                </a:solidFill>
                <a:latin typeface="+mn-ea"/>
              </a:rPr>
              <a:t> 계속▼</a:t>
            </a:r>
          </a:p>
        </p:txBody>
      </p:sp>
      <p:sp>
        <p:nvSpPr>
          <p:cNvPr id="25" name="Rectangle 750">
            <a:extLst>
              <a:ext uri="{FF2B5EF4-FFF2-40B4-BE49-F238E27FC236}">
                <a16:creationId xmlns:a16="http://schemas.microsoft.com/office/drawing/2014/main" id="{76AC9248-3C9E-A145-AA72-D2BBB5268B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72532" y="935585"/>
            <a:ext cx="3367243" cy="275184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algn="ctr">
            <a:noFill/>
            <a:miter lim="800000"/>
            <a:headEnd/>
            <a:tailEnd/>
          </a:ln>
          <a:effectLst/>
        </p:spPr>
        <p:txBody>
          <a:bodyPr wrap="none" lIns="129616" tIns="64808" rIns="129616" bIns="64808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100" b="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Description</a:t>
            </a:r>
            <a:endParaRPr kumimoji="0" lang="ko-KR" altLang="ko-KR" sz="1100" b="0" kern="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  <p:cxnSp>
        <p:nvCxnSpPr>
          <p:cNvPr id="26" name="직선 연결선 9">
            <a:extLst>
              <a:ext uri="{FF2B5EF4-FFF2-40B4-BE49-F238E27FC236}">
                <a16:creationId xmlns:a16="http://schemas.microsoft.com/office/drawing/2014/main" id="{F159784A-31EC-0F44-AA1C-FEE672A6ADDB}"/>
              </a:ext>
            </a:extLst>
          </p:cNvPr>
          <p:cNvCxnSpPr/>
          <p:nvPr/>
        </p:nvCxnSpPr>
        <p:spPr>
          <a:xfrm>
            <a:off x="10072532" y="1198463"/>
            <a:ext cx="3367243" cy="0"/>
          </a:xfrm>
          <a:prstGeom prst="line">
            <a:avLst/>
          </a:prstGeom>
          <a:noFill/>
          <a:ln w="3175">
            <a:solidFill>
              <a:schemeClr val="tx1">
                <a:lumMod val="95000"/>
                <a:lumOff val="5000"/>
              </a:schemeClr>
            </a:solidFill>
            <a:prstDash val="sysDot"/>
            <a:round/>
            <a:headEnd/>
            <a:tailEnd/>
          </a:ln>
          <a:effectLst/>
        </p:spPr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693299B-BCDD-A241-9DB5-E221698663E9}"/>
              </a:ext>
            </a:extLst>
          </p:cNvPr>
          <p:cNvSpPr/>
          <p:nvPr/>
        </p:nvSpPr>
        <p:spPr>
          <a:xfrm>
            <a:off x="1976" y="1716"/>
            <a:ext cx="13437800" cy="938816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algn="ctr">
            <a:noFill/>
            <a:miter lim="800000"/>
            <a:headEnd/>
            <a:tailEnd/>
          </a:ln>
          <a:effectLst/>
        </p:spPr>
        <p:txBody>
          <a:bodyPr wrap="none" lIns="129616" tIns="64808" rIns="129616" bIns="64808" anchor="ctr"/>
          <a:lstStyle/>
          <a:p>
            <a:pPr lvl="0" algn="ctr" fontAlgn="auto" latinLnBrk="0">
              <a:spcBef>
                <a:spcPts val="0"/>
              </a:spcBef>
              <a:spcAft>
                <a:spcPts val="0"/>
              </a:spcAft>
            </a:pPr>
            <a:endParaRPr kumimoji="0" lang="ko-KR" altLang="en-US" sz="1300" b="0" kern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CFB3AD9E-50C6-4144-994E-BBC17D8F6C47}"/>
              </a:ext>
            </a:extLst>
          </p:cNvPr>
          <p:cNvSpPr/>
          <p:nvPr/>
        </p:nvSpPr>
        <p:spPr>
          <a:xfrm>
            <a:off x="949693" y="157464"/>
            <a:ext cx="2874613" cy="27751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616" tIns="64808" rIns="129616" bIns="64808" rtlCol="0" anchor="ctr"/>
          <a:lstStyle/>
          <a:p>
            <a:pPr algn="ctr"/>
            <a:endParaRPr lang="ko-KR" altLang="en-US"/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D0A0D5B5-A7A9-EC45-80C3-DB92AA2E4D26}"/>
              </a:ext>
            </a:extLst>
          </p:cNvPr>
          <p:cNvSpPr/>
          <p:nvPr/>
        </p:nvSpPr>
        <p:spPr>
          <a:xfrm>
            <a:off x="949688" y="504254"/>
            <a:ext cx="7787912" cy="29803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616" tIns="64808" rIns="129616" bIns="64808" rtlCol="0" anchor="ctr"/>
          <a:lstStyle/>
          <a:p>
            <a:pPr algn="ctr"/>
            <a:endParaRPr lang="ko-KR" altLang="en-US"/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0D520F9C-A43E-EB4D-8203-E34E393741A4}"/>
              </a:ext>
            </a:extLst>
          </p:cNvPr>
          <p:cNvSpPr/>
          <p:nvPr/>
        </p:nvSpPr>
        <p:spPr>
          <a:xfrm>
            <a:off x="4849337" y="151131"/>
            <a:ext cx="3888263" cy="296011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616" tIns="64808" rIns="129616" bIns="64808"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B96C48E-831B-2047-BED5-28D5F72C6689}"/>
              </a:ext>
            </a:extLst>
          </p:cNvPr>
          <p:cNvSpPr txBox="1"/>
          <p:nvPr/>
        </p:nvSpPr>
        <p:spPr>
          <a:xfrm>
            <a:off x="-63130" y="212525"/>
            <a:ext cx="1012820" cy="1680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rtl="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1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Verdana" pitchFamily="34" charset="0"/>
              </a:rPr>
              <a:t>화면코드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4124BCF-0792-F94F-AFB9-FDE36E14F42A}"/>
              </a:ext>
            </a:extLst>
          </p:cNvPr>
          <p:cNvSpPr txBox="1"/>
          <p:nvPr/>
        </p:nvSpPr>
        <p:spPr>
          <a:xfrm>
            <a:off x="-63130" y="574505"/>
            <a:ext cx="1012820" cy="1680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rtl="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1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Verdana" pitchFamily="34" charset="0"/>
              </a:rPr>
              <a:t>화면 경로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2364BA8-7185-D14F-9DEF-47E1BE85E940}"/>
              </a:ext>
            </a:extLst>
          </p:cNvPr>
          <p:cNvSpPr txBox="1"/>
          <p:nvPr/>
        </p:nvSpPr>
        <p:spPr>
          <a:xfrm>
            <a:off x="3824305" y="207919"/>
            <a:ext cx="1012820" cy="1680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rtl="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1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Verdana" pitchFamily="34" charset="0"/>
              </a:rPr>
              <a:t>페이지 명</a:t>
            </a:r>
          </a:p>
        </p:txBody>
      </p:sp>
      <p:sp>
        <p:nvSpPr>
          <p:cNvPr id="35" name="모서리가 둥근 직사각형 34">
            <a:extLst>
              <a:ext uri="{FF2B5EF4-FFF2-40B4-BE49-F238E27FC236}">
                <a16:creationId xmlns:a16="http://schemas.microsoft.com/office/drawing/2014/main" id="{73B9760F-FB58-8042-B354-72F448CC78FD}"/>
              </a:ext>
            </a:extLst>
          </p:cNvPr>
          <p:cNvSpPr/>
          <p:nvPr/>
        </p:nvSpPr>
        <p:spPr>
          <a:xfrm>
            <a:off x="9552821" y="160569"/>
            <a:ext cx="1362640" cy="27751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616" tIns="64808" rIns="129616" bIns="64808"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271201F-05BC-3B46-B7D0-55701B4AEE36}"/>
              </a:ext>
            </a:extLst>
          </p:cNvPr>
          <p:cNvSpPr txBox="1"/>
          <p:nvPr/>
        </p:nvSpPr>
        <p:spPr>
          <a:xfrm>
            <a:off x="8527787" y="217356"/>
            <a:ext cx="1012820" cy="1680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rtl="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1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Verdana" pitchFamily="34" charset="0"/>
              </a:rPr>
              <a:t>작성자</a:t>
            </a:r>
          </a:p>
        </p:txBody>
      </p:sp>
      <p:sp>
        <p:nvSpPr>
          <p:cNvPr id="37" name="모서리가 둥근 직사각형 36">
            <a:extLst>
              <a:ext uri="{FF2B5EF4-FFF2-40B4-BE49-F238E27FC236}">
                <a16:creationId xmlns:a16="http://schemas.microsoft.com/office/drawing/2014/main" id="{22395640-DAF6-584F-8F1E-B81DAB747A63}"/>
              </a:ext>
            </a:extLst>
          </p:cNvPr>
          <p:cNvSpPr/>
          <p:nvPr/>
        </p:nvSpPr>
        <p:spPr>
          <a:xfrm>
            <a:off x="11917826" y="162622"/>
            <a:ext cx="1362640" cy="27751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616" tIns="64808" rIns="129616" bIns="64808"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DE5321C-4355-C147-A30D-37C1437EC817}"/>
              </a:ext>
            </a:extLst>
          </p:cNvPr>
          <p:cNvSpPr txBox="1"/>
          <p:nvPr/>
        </p:nvSpPr>
        <p:spPr>
          <a:xfrm>
            <a:off x="10892793" y="219409"/>
            <a:ext cx="1012820" cy="1680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rtl="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1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Verdana" pitchFamily="34" charset="0"/>
              </a:rPr>
              <a:t>작성일</a:t>
            </a:r>
          </a:p>
        </p:txBody>
      </p:sp>
      <p:sp>
        <p:nvSpPr>
          <p:cNvPr id="39" name="모서리가 둥근 직사각형 38">
            <a:extLst>
              <a:ext uri="{FF2B5EF4-FFF2-40B4-BE49-F238E27FC236}">
                <a16:creationId xmlns:a16="http://schemas.microsoft.com/office/drawing/2014/main" id="{B6D052B9-9E99-1043-B2AC-5941CDC9C66A}"/>
              </a:ext>
            </a:extLst>
          </p:cNvPr>
          <p:cNvSpPr/>
          <p:nvPr/>
        </p:nvSpPr>
        <p:spPr>
          <a:xfrm>
            <a:off x="9555435" y="524770"/>
            <a:ext cx="1362640" cy="27751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616" tIns="64808" rIns="129616" bIns="64808"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CCE9C47-932D-BD4C-8FA6-8CB74F1745E6}"/>
              </a:ext>
            </a:extLst>
          </p:cNvPr>
          <p:cNvSpPr txBox="1"/>
          <p:nvPr/>
        </p:nvSpPr>
        <p:spPr>
          <a:xfrm>
            <a:off x="8530402" y="581557"/>
            <a:ext cx="1012820" cy="1680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rtl="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1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Verdana" pitchFamily="34" charset="0"/>
              </a:rPr>
              <a:t>버전</a:t>
            </a:r>
          </a:p>
        </p:txBody>
      </p: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0B4B3F21-3893-FD4F-B50F-534049867C88}"/>
              </a:ext>
            </a:extLst>
          </p:cNvPr>
          <p:cNvSpPr/>
          <p:nvPr/>
        </p:nvSpPr>
        <p:spPr>
          <a:xfrm>
            <a:off x="11918683" y="528653"/>
            <a:ext cx="1362640" cy="27751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616" tIns="64808" rIns="129616" bIns="64808"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478C47E-617B-B949-8E22-719BE7D25422}"/>
              </a:ext>
            </a:extLst>
          </p:cNvPr>
          <p:cNvSpPr txBox="1"/>
          <p:nvPr/>
        </p:nvSpPr>
        <p:spPr>
          <a:xfrm>
            <a:off x="10893649" y="585441"/>
            <a:ext cx="1012820" cy="1680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rtl="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1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Verdana" pitchFamily="34" charset="0"/>
              </a:rPr>
              <a:t>P.NO</a:t>
            </a:r>
            <a:endParaRPr kumimoji="1" lang="ko-KR" altLang="en-US" sz="1100" b="1" kern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  <a:cs typeface="Verdana" pitchFamily="34" charset="0"/>
            </a:endParaRPr>
          </a:p>
        </p:txBody>
      </p:sp>
      <p:cxnSp>
        <p:nvCxnSpPr>
          <p:cNvPr id="44" name="직선 연결선 26">
            <a:extLst>
              <a:ext uri="{FF2B5EF4-FFF2-40B4-BE49-F238E27FC236}">
                <a16:creationId xmlns:a16="http://schemas.microsoft.com/office/drawing/2014/main" id="{96FBDF73-A5FD-4A4C-891B-06312F134183}"/>
              </a:ext>
            </a:extLst>
          </p:cNvPr>
          <p:cNvCxnSpPr/>
          <p:nvPr/>
        </p:nvCxnSpPr>
        <p:spPr>
          <a:xfrm>
            <a:off x="0" y="938816"/>
            <a:ext cx="13439775" cy="1716"/>
          </a:xfrm>
          <a:prstGeom prst="line">
            <a:avLst/>
          </a:prstGeom>
          <a:noFill/>
          <a:ln w="3175">
            <a:solidFill>
              <a:schemeClr val="bg1">
                <a:lumMod val="75000"/>
              </a:schemeClr>
            </a:solidFill>
            <a:prstDash val="solid"/>
            <a:round/>
            <a:headEnd/>
            <a:tailEnd/>
          </a:ln>
          <a:effectLst/>
        </p:spPr>
      </p:cxnSp>
      <p:sp>
        <p:nvSpPr>
          <p:cNvPr id="45" name="Text Box 8">
            <a:extLst>
              <a:ext uri="{FF2B5EF4-FFF2-40B4-BE49-F238E27FC236}">
                <a16:creationId xmlns:a16="http://schemas.microsoft.com/office/drawing/2014/main" id="{9F1C61DA-9264-6243-8E9F-3618E428A0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30896" y="530960"/>
            <a:ext cx="1350427" cy="275211"/>
          </a:xfrm>
          <a:prstGeom prst="rect">
            <a:avLst/>
          </a:prstGeom>
          <a:noFill/>
          <a:ln w="9525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</p:spPr>
        <p:txBody>
          <a:bodyPr wrap="none" lIns="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fld id="{95C22FB1-9964-4BFB-A0F7-104B1268D904}" type="slidenum">
              <a:rPr kumimoji="0" lang="en-US" altLang="ko-KR" sz="1100" b="1">
                <a:latin typeface="Verdana" pitchFamily="34" charset="0"/>
              </a:rPr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t>35</a:t>
            </a:fld>
            <a:endParaRPr kumimoji="0" lang="en-US" altLang="ko-KR" sz="1100" b="1" dirty="0">
              <a:latin typeface="Verdana" pitchFamily="34" charset="0"/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8E9AA351-D78D-864C-B971-85694C5B4B99}"/>
              </a:ext>
            </a:extLst>
          </p:cNvPr>
          <p:cNvCxnSpPr/>
          <p:nvPr/>
        </p:nvCxnSpPr>
        <p:spPr>
          <a:xfrm>
            <a:off x="10072532" y="935585"/>
            <a:ext cx="0" cy="6335792"/>
          </a:xfrm>
          <a:prstGeom prst="straightConnector1">
            <a:avLst/>
          </a:prstGeom>
          <a:noFill/>
          <a:ln w="3175">
            <a:solidFill>
              <a:schemeClr val="tx1">
                <a:lumMod val="95000"/>
                <a:lumOff val="5000"/>
              </a:schemeClr>
            </a:solidFill>
            <a:prstDash val="sysDot"/>
            <a:round/>
            <a:headEnd/>
            <a:tailEnd/>
          </a:ln>
          <a:effectLst/>
        </p:spPr>
      </p:cxnSp>
      <p:sp>
        <p:nvSpPr>
          <p:cNvPr id="47" name="제목 1">
            <a:extLst>
              <a:ext uri="{FF2B5EF4-FFF2-40B4-BE49-F238E27FC236}">
                <a16:creationId xmlns:a16="http://schemas.microsoft.com/office/drawing/2014/main" id="{E7A1B631-041C-F24D-9E69-FDC52DBEFB5D}"/>
              </a:ext>
            </a:extLst>
          </p:cNvPr>
          <p:cNvSpPr txBox="1">
            <a:spLocks/>
          </p:cNvSpPr>
          <p:nvPr/>
        </p:nvSpPr>
        <p:spPr>
          <a:xfrm>
            <a:off x="4855139" y="135819"/>
            <a:ext cx="2814638" cy="323850"/>
          </a:xfrm>
          <a:prstGeom prst="rect">
            <a:avLst/>
          </a:prstGeom>
        </p:spPr>
        <p:txBody>
          <a:bodyPr anchor="ctr"/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000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SuperUX</a:t>
            </a: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제품소개</a:t>
            </a:r>
          </a:p>
        </p:txBody>
      </p:sp>
      <p:sp>
        <p:nvSpPr>
          <p:cNvPr id="51" name="제목 1">
            <a:extLst>
              <a:ext uri="{FF2B5EF4-FFF2-40B4-BE49-F238E27FC236}">
                <a16:creationId xmlns:a16="http://schemas.microsoft.com/office/drawing/2014/main" id="{1B3DB821-9622-DD44-B11C-061B5CFB4FAB}"/>
              </a:ext>
            </a:extLst>
          </p:cNvPr>
          <p:cNvSpPr txBox="1">
            <a:spLocks/>
          </p:cNvSpPr>
          <p:nvPr/>
        </p:nvSpPr>
        <p:spPr>
          <a:xfrm>
            <a:off x="961564" y="489296"/>
            <a:ext cx="7760048" cy="323850"/>
          </a:xfrm>
          <a:prstGeom prst="rect">
            <a:avLst/>
          </a:prstGeom>
        </p:spPr>
        <p:txBody>
          <a:bodyPr anchor="ctr"/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PRODUCT – </a:t>
            </a:r>
            <a:r>
              <a:rPr lang="en-US" altLang="ko-KR" sz="1000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SuperUX</a:t>
            </a: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제품소개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823351B-E5AD-2BE4-BD9D-9704E4ED9622}"/>
              </a:ext>
            </a:extLst>
          </p:cNvPr>
          <p:cNvSpPr txBox="1"/>
          <p:nvPr/>
        </p:nvSpPr>
        <p:spPr>
          <a:xfrm>
            <a:off x="1712685" y="1887535"/>
            <a:ext cx="6516414" cy="384097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>
              <a:defRPr sz="1200">
                <a:solidFill>
                  <a:srgbClr val="996633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lvl="0" algn="ctr"/>
            <a:r>
              <a:rPr lang="en-US" altLang="ko-KR" sz="16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SuperDX</a:t>
            </a:r>
            <a:endParaRPr lang="en-US" altLang="ko-KR" sz="1600" b="1" dirty="0">
              <a:solidFill>
                <a:schemeClr val="tx1">
                  <a:lumMod val="95000"/>
                  <a:lumOff val="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837125" y="4309664"/>
            <a:ext cx="46579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개발 지식이 없는 초보자도 쉽게 제작 가능한  </a:t>
            </a:r>
            <a:endParaRPr lang="en-US" altLang="ko-KR" dirty="0"/>
          </a:p>
          <a:p>
            <a:r>
              <a:rPr lang="ko-KR" altLang="en-US" dirty="0" err="1"/>
              <a:t>백엔드</a:t>
            </a:r>
            <a:r>
              <a:rPr lang="ko-KR" altLang="en-US" dirty="0"/>
              <a:t> </a:t>
            </a:r>
            <a:r>
              <a:rPr lang="ko-KR" altLang="en-US" dirty="0" err="1"/>
              <a:t>앱개발</a:t>
            </a:r>
            <a:r>
              <a:rPr lang="ko-KR" altLang="en-US" dirty="0"/>
              <a:t> 스튜디오로</a:t>
            </a:r>
            <a:endParaRPr lang="en-US" altLang="ko-KR" dirty="0"/>
          </a:p>
          <a:p>
            <a:r>
              <a:rPr lang="en-US" altLang="ko-KR" dirty="0"/>
              <a:t>DB</a:t>
            </a:r>
            <a:r>
              <a:rPr lang="ko-KR" altLang="en-US" dirty="0"/>
              <a:t>의 설계</a:t>
            </a:r>
            <a:r>
              <a:rPr lang="en-US" altLang="ko-KR" dirty="0"/>
              <a:t>, </a:t>
            </a:r>
            <a:r>
              <a:rPr lang="ko-KR" altLang="en-US" dirty="0"/>
              <a:t>모델링</a:t>
            </a:r>
            <a:r>
              <a:rPr lang="en-US" altLang="ko-KR" dirty="0"/>
              <a:t>, </a:t>
            </a:r>
            <a:r>
              <a:rPr lang="ko-KR" altLang="en-US" dirty="0"/>
              <a:t>구축</a:t>
            </a:r>
            <a:r>
              <a:rPr lang="en-US" altLang="ko-KR" dirty="0"/>
              <a:t>, </a:t>
            </a:r>
            <a:r>
              <a:rPr lang="ko-KR" altLang="en-US" dirty="0"/>
              <a:t>테스트를  손쉬운 </a:t>
            </a:r>
            <a:r>
              <a:rPr lang="en-US" altLang="ko-KR" dirty="0"/>
              <a:t>GUI</a:t>
            </a:r>
            <a:r>
              <a:rPr lang="ko-KR" altLang="en-US" dirty="0"/>
              <a:t>를 통해 쉽게 구축 가능</a:t>
            </a:r>
            <a:endParaRPr lang="en-US" altLang="ko-KR" dirty="0"/>
          </a:p>
        </p:txBody>
      </p:sp>
      <p:pic>
        <p:nvPicPr>
          <p:cNvPr id="42" name="Object 2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4740" y="3452115"/>
            <a:ext cx="3775293" cy="3096043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855" y="3651503"/>
            <a:ext cx="3397208" cy="2010100"/>
          </a:xfrm>
          <a:prstGeom prst="rect">
            <a:avLst/>
          </a:prstGeom>
        </p:spPr>
      </p:pic>
      <p:sp>
        <p:nvSpPr>
          <p:cNvPr id="50" name="모서리가 둥근 직사각형 49"/>
          <p:cNvSpPr/>
          <p:nvPr/>
        </p:nvSpPr>
        <p:spPr>
          <a:xfrm>
            <a:off x="8118314" y="3277192"/>
            <a:ext cx="1562444" cy="569629"/>
          </a:xfrm>
          <a:prstGeom prst="roundRect">
            <a:avLst/>
          </a:prstGeom>
          <a:noFill/>
          <a:ln w="3175">
            <a:solidFill>
              <a:schemeClr val="tx1">
                <a:lumMod val="65000"/>
                <a:lumOff val="3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브로슈어</a:t>
            </a:r>
            <a:r>
              <a:rPr lang="ko-KR" altLang="en-US" sz="12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다운로드</a:t>
            </a: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1DE95570-1C1E-1694-98DF-2006D357E79B}"/>
              </a:ext>
            </a:extLst>
          </p:cNvPr>
          <p:cNvSpPr/>
          <p:nvPr/>
        </p:nvSpPr>
        <p:spPr>
          <a:xfrm>
            <a:off x="3200400" y="1224206"/>
            <a:ext cx="5111262" cy="5111262"/>
          </a:xfrm>
          <a:prstGeom prst="ellipse">
            <a:avLst/>
          </a:prstGeom>
          <a:solidFill>
            <a:schemeClr val="accent2"/>
          </a:solidFill>
          <a:ln w="3492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수정 작업 중</a:t>
            </a:r>
          </a:p>
        </p:txBody>
      </p:sp>
    </p:spTree>
    <p:extLst>
      <p:ext uri="{BB962C8B-B14F-4D97-AF65-F5344CB8AC3E}">
        <p14:creationId xmlns:p14="http://schemas.microsoft.com/office/powerpoint/2010/main" val="32337870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Object 2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5480" y="3822182"/>
            <a:ext cx="3653547" cy="2996201"/>
          </a:xfrm>
          <a:prstGeom prst="rect">
            <a:avLst/>
          </a:prstGeom>
        </p:spPr>
      </p:pic>
      <p:graphicFrame>
        <p:nvGraphicFramePr>
          <p:cNvPr id="16" name="Group 134"/>
          <p:cNvGraphicFramePr>
            <a:graphicFrameLocks noGrp="1"/>
          </p:cNvGraphicFramePr>
          <p:nvPr/>
        </p:nvGraphicFramePr>
        <p:xfrm>
          <a:off x="10079793" y="1215900"/>
          <a:ext cx="3342054" cy="1436202"/>
        </p:xfrm>
        <a:graphic>
          <a:graphicData uri="http://schemas.openxmlformats.org/drawingml/2006/table">
            <a:tbl>
              <a:tblPr/>
              <a:tblGrid>
                <a:gridCol w="4360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0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893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</a:p>
                  </a:txBody>
                  <a:tcPr marL="28131" marR="28131" marT="24571" marB="24571" anchor="ctr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내용</a:t>
                      </a:r>
                      <a:endParaRPr lang="en-US" altLang="ko-KR" sz="900" b="1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: </a:t>
                      </a: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sodyds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0.2</a:t>
                      </a:r>
                    </a:p>
                    <a:p>
                      <a:endParaRPr lang="en-US" altLang="ko-KR" sz="900" b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2000" marR="72000" marT="46792" marB="46792" horzOverflow="overflow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2295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특이사항</a:t>
                      </a:r>
                    </a:p>
                  </a:txBody>
                  <a:tcPr marL="28131" marR="28131" marT="24571" marB="24571" anchor="ctr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8843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900" b="1" kern="1200" dirty="0">
                        <a:solidFill>
                          <a:srgbClr val="FF000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28131" marR="28131" marT="24571" marB="2457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9" name="직사각형 48"/>
          <p:cNvSpPr/>
          <p:nvPr/>
        </p:nvSpPr>
        <p:spPr bwMode="auto">
          <a:xfrm>
            <a:off x="-1" y="1492993"/>
            <a:ext cx="10077295" cy="912385"/>
          </a:xfrm>
          <a:prstGeom prst="rect">
            <a:avLst/>
          </a:prstGeom>
          <a:pattFill prst="ltDnDiag">
            <a:fgClr>
              <a:schemeClr val="bg1">
                <a:lumMod val="85000"/>
              </a:schemeClr>
            </a:fgClr>
            <a:bgClr>
              <a:schemeClr val="bg1"/>
            </a:bgClr>
          </a:patt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endParaRPr lang="ko-KR" altLang="ko-KR" sz="1200">
              <a:solidFill>
                <a:srgbClr val="996633"/>
              </a:solidFill>
            </a:endParaRPr>
          </a:p>
        </p:txBody>
      </p:sp>
      <p:sp>
        <p:nvSpPr>
          <p:cNvPr id="108" name="직사각형 107"/>
          <p:cNvSpPr/>
          <p:nvPr/>
        </p:nvSpPr>
        <p:spPr>
          <a:xfrm>
            <a:off x="0" y="7088620"/>
            <a:ext cx="10077295" cy="203200"/>
          </a:xfrm>
          <a:prstGeom prst="rect">
            <a:avLst/>
          </a:prstGeom>
          <a:solidFill>
            <a:schemeClr val="tx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dirty="0" err="1">
                <a:solidFill>
                  <a:schemeClr val="bg1"/>
                </a:solidFill>
                <a:latin typeface="+mn-ea"/>
              </a:rPr>
              <a:t>다음페이지</a:t>
            </a:r>
            <a:r>
              <a:rPr lang="ko-KR" altLang="en-US" sz="1000" dirty="0">
                <a:solidFill>
                  <a:schemeClr val="bg1"/>
                </a:solidFill>
                <a:latin typeface="+mn-ea"/>
              </a:rPr>
              <a:t> 계속▼</a:t>
            </a:r>
          </a:p>
        </p:txBody>
      </p:sp>
      <p:sp>
        <p:nvSpPr>
          <p:cNvPr id="25" name="Rectangle 750">
            <a:extLst>
              <a:ext uri="{FF2B5EF4-FFF2-40B4-BE49-F238E27FC236}">
                <a16:creationId xmlns:a16="http://schemas.microsoft.com/office/drawing/2014/main" id="{76AC9248-3C9E-A145-AA72-D2BBB5268B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72532" y="935585"/>
            <a:ext cx="3367243" cy="275184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algn="ctr">
            <a:noFill/>
            <a:miter lim="800000"/>
            <a:headEnd/>
            <a:tailEnd/>
          </a:ln>
          <a:effectLst/>
        </p:spPr>
        <p:txBody>
          <a:bodyPr wrap="none" lIns="129616" tIns="64808" rIns="129616" bIns="64808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100" b="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Description</a:t>
            </a:r>
            <a:endParaRPr kumimoji="0" lang="ko-KR" altLang="ko-KR" sz="1100" b="0" kern="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  <p:cxnSp>
        <p:nvCxnSpPr>
          <p:cNvPr id="26" name="직선 연결선 9">
            <a:extLst>
              <a:ext uri="{FF2B5EF4-FFF2-40B4-BE49-F238E27FC236}">
                <a16:creationId xmlns:a16="http://schemas.microsoft.com/office/drawing/2014/main" id="{F159784A-31EC-0F44-AA1C-FEE672A6ADDB}"/>
              </a:ext>
            </a:extLst>
          </p:cNvPr>
          <p:cNvCxnSpPr/>
          <p:nvPr/>
        </p:nvCxnSpPr>
        <p:spPr>
          <a:xfrm>
            <a:off x="10072532" y="1198463"/>
            <a:ext cx="3367243" cy="0"/>
          </a:xfrm>
          <a:prstGeom prst="line">
            <a:avLst/>
          </a:prstGeom>
          <a:noFill/>
          <a:ln w="3175">
            <a:solidFill>
              <a:schemeClr val="tx1">
                <a:lumMod val="95000"/>
                <a:lumOff val="5000"/>
              </a:schemeClr>
            </a:solidFill>
            <a:prstDash val="sysDot"/>
            <a:round/>
            <a:headEnd/>
            <a:tailEnd/>
          </a:ln>
          <a:effectLst/>
        </p:spPr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693299B-BCDD-A241-9DB5-E221698663E9}"/>
              </a:ext>
            </a:extLst>
          </p:cNvPr>
          <p:cNvSpPr/>
          <p:nvPr/>
        </p:nvSpPr>
        <p:spPr>
          <a:xfrm>
            <a:off x="1976" y="1716"/>
            <a:ext cx="13437800" cy="938816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algn="ctr">
            <a:noFill/>
            <a:miter lim="800000"/>
            <a:headEnd/>
            <a:tailEnd/>
          </a:ln>
          <a:effectLst/>
        </p:spPr>
        <p:txBody>
          <a:bodyPr wrap="none" lIns="129616" tIns="64808" rIns="129616" bIns="64808" anchor="ctr"/>
          <a:lstStyle/>
          <a:p>
            <a:pPr lvl="0" algn="ctr" fontAlgn="auto" latinLnBrk="0">
              <a:spcBef>
                <a:spcPts val="0"/>
              </a:spcBef>
              <a:spcAft>
                <a:spcPts val="0"/>
              </a:spcAft>
            </a:pPr>
            <a:endParaRPr kumimoji="0" lang="ko-KR" altLang="en-US" sz="1300" b="0" kern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CFB3AD9E-50C6-4144-994E-BBC17D8F6C47}"/>
              </a:ext>
            </a:extLst>
          </p:cNvPr>
          <p:cNvSpPr/>
          <p:nvPr/>
        </p:nvSpPr>
        <p:spPr>
          <a:xfrm>
            <a:off x="949693" y="157464"/>
            <a:ext cx="2874613" cy="27751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616" tIns="64808" rIns="129616" bIns="64808" rtlCol="0" anchor="ctr"/>
          <a:lstStyle/>
          <a:p>
            <a:pPr algn="ctr"/>
            <a:endParaRPr lang="ko-KR" altLang="en-US"/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D0A0D5B5-A7A9-EC45-80C3-DB92AA2E4D26}"/>
              </a:ext>
            </a:extLst>
          </p:cNvPr>
          <p:cNvSpPr/>
          <p:nvPr/>
        </p:nvSpPr>
        <p:spPr>
          <a:xfrm>
            <a:off x="949688" y="504254"/>
            <a:ext cx="7787912" cy="29803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616" tIns="64808" rIns="129616" bIns="64808" rtlCol="0" anchor="ctr"/>
          <a:lstStyle/>
          <a:p>
            <a:pPr algn="ctr"/>
            <a:endParaRPr lang="ko-KR" altLang="en-US"/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0D520F9C-A43E-EB4D-8203-E34E393741A4}"/>
              </a:ext>
            </a:extLst>
          </p:cNvPr>
          <p:cNvSpPr/>
          <p:nvPr/>
        </p:nvSpPr>
        <p:spPr>
          <a:xfrm>
            <a:off x="4849337" y="151131"/>
            <a:ext cx="3888263" cy="296011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616" tIns="64808" rIns="129616" bIns="64808"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B96C48E-831B-2047-BED5-28D5F72C6689}"/>
              </a:ext>
            </a:extLst>
          </p:cNvPr>
          <p:cNvSpPr txBox="1"/>
          <p:nvPr/>
        </p:nvSpPr>
        <p:spPr>
          <a:xfrm>
            <a:off x="-63130" y="212525"/>
            <a:ext cx="1012820" cy="1680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rtl="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1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Verdana" pitchFamily="34" charset="0"/>
              </a:rPr>
              <a:t>화면코드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4124BCF-0792-F94F-AFB9-FDE36E14F42A}"/>
              </a:ext>
            </a:extLst>
          </p:cNvPr>
          <p:cNvSpPr txBox="1"/>
          <p:nvPr/>
        </p:nvSpPr>
        <p:spPr>
          <a:xfrm>
            <a:off x="-63130" y="574505"/>
            <a:ext cx="1012820" cy="1680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rtl="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1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Verdana" pitchFamily="34" charset="0"/>
              </a:rPr>
              <a:t>화면 경로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2364BA8-7185-D14F-9DEF-47E1BE85E940}"/>
              </a:ext>
            </a:extLst>
          </p:cNvPr>
          <p:cNvSpPr txBox="1"/>
          <p:nvPr/>
        </p:nvSpPr>
        <p:spPr>
          <a:xfrm>
            <a:off x="3824305" y="207919"/>
            <a:ext cx="1012820" cy="1680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rtl="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1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Verdana" pitchFamily="34" charset="0"/>
              </a:rPr>
              <a:t>페이지 명</a:t>
            </a:r>
          </a:p>
        </p:txBody>
      </p:sp>
      <p:sp>
        <p:nvSpPr>
          <p:cNvPr id="35" name="모서리가 둥근 직사각형 34">
            <a:extLst>
              <a:ext uri="{FF2B5EF4-FFF2-40B4-BE49-F238E27FC236}">
                <a16:creationId xmlns:a16="http://schemas.microsoft.com/office/drawing/2014/main" id="{73B9760F-FB58-8042-B354-72F448CC78FD}"/>
              </a:ext>
            </a:extLst>
          </p:cNvPr>
          <p:cNvSpPr/>
          <p:nvPr/>
        </p:nvSpPr>
        <p:spPr>
          <a:xfrm>
            <a:off x="9552821" y="160569"/>
            <a:ext cx="1362640" cy="27751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616" tIns="64808" rIns="129616" bIns="64808"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271201F-05BC-3B46-B7D0-55701B4AEE36}"/>
              </a:ext>
            </a:extLst>
          </p:cNvPr>
          <p:cNvSpPr txBox="1"/>
          <p:nvPr/>
        </p:nvSpPr>
        <p:spPr>
          <a:xfrm>
            <a:off x="8527787" y="217356"/>
            <a:ext cx="1012820" cy="1680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rtl="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1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Verdana" pitchFamily="34" charset="0"/>
              </a:rPr>
              <a:t>작성자</a:t>
            </a:r>
          </a:p>
        </p:txBody>
      </p:sp>
      <p:sp>
        <p:nvSpPr>
          <p:cNvPr id="37" name="모서리가 둥근 직사각형 36">
            <a:extLst>
              <a:ext uri="{FF2B5EF4-FFF2-40B4-BE49-F238E27FC236}">
                <a16:creationId xmlns:a16="http://schemas.microsoft.com/office/drawing/2014/main" id="{22395640-DAF6-584F-8F1E-B81DAB747A63}"/>
              </a:ext>
            </a:extLst>
          </p:cNvPr>
          <p:cNvSpPr/>
          <p:nvPr/>
        </p:nvSpPr>
        <p:spPr>
          <a:xfrm>
            <a:off x="11917826" y="162622"/>
            <a:ext cx="1362640" cy="27751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616" tIns="64808" rIns="129616" bIns="64808"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DE5321C-4355-C147-A30D-37C1437EC817}"/>
              </a:ext>
            </a:extLst>
          </p:cNvPr>
          <p:cNvSpPr txBox="1"/>
          <p:nvPr/>
        </p:nvSpPr>
        <p:spPr>
          <a:xfrm>
            <a:off x="10892793" y="219409"/>
            <a:ext cx="1012820" cy="1680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rtl="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1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Verdana" pitchFamily="34" charset="0"/>
              </a:rPr>
              <a:t>작성일</a:t>
            </a:r>
          </a:p>
        </p:txBody>
      </p:sp>
      <p:sp>
        <p:nvSpPr>
          <p:cNvPr id="39" name="모서리가 둥근 직사각형 38">
            <a:extLst>
              <a:ext uri="{FF2B5EF4-FFF2-40B4-BE49-F238E27FC236}">
                <a16:creationId xmlns:a16="http://schemas.microsoft.com/office/drawing/2014/main" id="{B6D052B9-9E99-1043-B2AC-5941CDC9C66A}"/>
              </a:ext>
            </a:extLst>
          </p:cNvPr>
          <p:cNvSpPr/>
          <p:nvPr/>
        </p:nvSpPr>
        <p:spPr>
          <a:xfrm>
            <a:off x="9555435" y="524770"/>
            <a:ext cx="1362640" cy="27751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616" tIns="64808" rIns="129616" bIns="64808"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CCE9C47-932D-BD4C-8FA6-8CB74F1745E6}"/>
              </a:ext>
            </a:extLst>
          </p:cNvPr>
          <p:cNvSpPr txBox="1"/>
          <p:nvPr/>
        </p:nvSpPr>
        <p:spPr>
          <a:xfrm>
            <a:off x="8530402" y="581557"/>
            <a:ext cx="1012820" cy="1680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rtl="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1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Verdana" pitchFamily="34" charset="0"/>
              </a:rPr>
              <a:t>버전</a:t>
            </a:r>
          </a:p>
        </p:txBody>
      </p: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0B4B3F21-3893-FD4F-B50F-534049867C88}"/>
              </a:ext>
            </a:extLst>
          </p:cNvPr>
          <p:cNvSpPr/>
          <p:nvPr/>
        </p:nvSpPr>
        <p:spPr>
          <a:xfrm>
            <a:off x="11918683" y="528653"/>
            <a:ext cx="1362640" cy="27751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616" tIns="64808" rIns="129616" bIns="64808"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478C47E-617B-B949-8E22-719BE7D25422}"/>
              </a:ext>
            </a:extLst>
          </p:cNvPr>
          <p:cNvSpPr txBox="1"/>
          <p:nvPr/>
        </p:nvSpPr>
        <p:spPr>
          <a:xfrm>
            <a:off x="10893649" y="585441"/>
            <a:ext cx="1012820" cy="1680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rtl="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1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Verdana" pitchFamily="34" charset="0"/>
              </a:rPr>
              <a:t>P.NO</a:t>
            </a:r>
            <a:endParaRPr kumimoji="1" lang="ko-KR" altLang="en-US" sz="1100" b="1" kern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  <a:cs typeface="Verdana" pitchFamily="34" charset="0"/>
            </a:endParaRPr>
          </a:p>
        </p:txBody>
      </p:sp>
      <p:cxnSp>
        <p:nvCxnSpPr>
          <p:cNvPr id="44" name="직선 연결선 26">
            <a:extLst>
              <a:ext uri="{FF2B5EF4-FFF2-40B4-BE49-F238E27FC236}">
                <a16:creationId xmlns:a16="http://schemas.microsoft.com/office/drawing/2014/main" id="{96FBDF73-A5FD-4A4C-891B-06312F134183}"/>
              </a:ext>
            </a:extLst>
          </p:cNvPr>
          <p:cNvCxnSpPr/>
          <p:nvPr/>
        </p:nvCxnSpPr>
        <p:spPr>
          <a:xfrm>
            <a:off x="0" y="938816"/>
            <a:ext cx="13439775" cy="1716"/>
          </a:xfrm>
          <a:prstGeom prst="line">
            <a:avLst/>
          </a:prstGeom>
          <a:noFill/>
          <a:ln w="3175">
            <a:solidFill>
              <a:schemeClr val="bg1">
                <a:lumMod val="75000"/>
              </a:schemeClr>
            </a:solidFill>
            <a:prstDash val="solid"/>
            <a:round/>
            <a:headEnd/>
            <a:tailEnd/>
          </a:ln>
          <a:effectLst/>
        </p:spPr>
      </p:cxnSp>
      <p:sp>
        <p:nvSpPr>
          <p:cNvPr id="45" name="Text Box 8">
            <a:extLst>
              <a:ext uri="{FF2B5EF4-FFF2-40B4-BE49-F238E27FC236}">
                <a16:creationId xmlns:a16="http://schemas.microsoft.com/office/drawing/2014/main" id="{9F1C61DA-9264-6243-8E9F-3618E428A0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30896" y="530960"/>
            <a:ext cx="1350427" cy="275211"/>
          </a:xfrm>
          <a:prstGeom prst="rect">
            <a:avLst/>
          </a:prstGeom>
          <a:noFill/>
          <a:ln w="9525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</p:spPr>
        <p:txBody>
          <a:bodyPr wrap="none" lIns="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fld id="{95C22FB1-9964-4BFB-A0F7-104B1268D904}" type="slidenum">
              <a:rPr kumimoji="0" lang="en-US" altLang="ko-KR" sz="1100" b="1">
                <a:latin typeface="Verdana" pitchFamily="34" charset="0"/>
              </a:rPr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t>36</a:t>
            </a:fld>
            <a:endParaRPr kumimoji="0" lang="en-US" altLang="ko-KR" sz="1100" b="1" dirty="0">
              <a:latin typeface="Verdana" pitchFamily="34" charset="0"/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8E9AA351-D78D-864C-B971-85694C5B4B99}"/>
              </a:ext>
            </a:extLst>
          </p:cNvPr>
          <p:cNvCxnSpPr/>
          <p:nvPr/>
        </p:nvCxnSpPr>
        <p:spPr>
          <a:xfrm>
            <a:off x="10072532" y="935585"/>
            <a:ext cx="0" cy="6335792"/>
          </a:xfrm>
          <a:prstGeom prst="straightConnector1">
            <a:avLst/>
          </a:prstGeom>
          <a:noFill/>
          <a:ln w="3175">
            <a:solidFill>
              <a:schemeClr val="tx1">
                <a:lumMod val="95000"/>
                <a:lumOff val="5000"/>
              </a:schemeClr>
            </a:solidFill>
            <a:prstDash val="sysDot"/>
            <a:round/>
            <a:headEnd/>
            <a:tailEnd/>
          </a:ln>
          <a:effectLst/>
        </p:spPr>
      </p:cxnSp>
      <p:sp>
        <p:nvSpPr>
          <p:cNvPr id="47" name="제목 1">
            <a:extLst>
              <a:ext uri="{FF2B5EF4-FFF2-40B4-BE49-F238E27FC236}">
                <a16:creationId xmlns:a16="http://schemas.microsoft.com/office/drawing/2014/main" id="{E7A1B631-041C-F24D-9E69-FDC52DBEFB5D}"/>
              </a:ext>
            </a:extLst>
          </p:cNvPr>
          <p:cNvSpPr txBox="1">
            <a:spLocks/>
          </p:cNvSpPr>
          <p:nvPr/>
        </p:nvSpPr>
        <p:spPr>
          <a:xfrm>
            <a:off x="4855139" y="135819"/>
            <a:ext cx="2814638" cy="323850"/>
          </a:xfrm>
          <a:prstGeom prst="rect">
            <a:avLst/>
          </a:prstGeom>
        </p:spPr>
        <p:txBody>
          <a:bodyPr anchor="ctr"/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000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SuperUX</a:t>
            </a: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주요기능</a:t>
            </a:r>
          </a:p>
        </p:txBody>
      </p:sp>
      <p:sp>
        <p:nvSpPr>
          <p:cNvPr id="51" name="제목 1">
            <a:extLst>
              <a:ext uri="{FF2B5EF4-FFF2-40B4-BE49-F238E27FC236}">
                <a16:creationId xmlns:a16="http://schemas.microsoft.com/office/drawing/2014/main" id="{1B3DB821-9622-DD44-B11C-061B5CFB4FAB}"/>
              </a:ext>
            </a:extLst>
          </p:cNvPr>
          <p:cNvSpPr txBox="1">
            <a:spLocks/>
          </p:cNvSpPr>
          <p:nvPr/>
        </p:nvSpPr>
        <p:spPr>
          <a:xfrm>
            <a:off x="961564" y="489296"/>
            <a:ext cx="7760048" cy="323850"/>
          </a:xfrm>
          <a:prstGeom prst="rect">
            <a:avLst/>
          </a:prstGeom>
        </p:spPr>
        <p:txBody>
          <a:bodyPr anchor="ctr"/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PRODUCT – </a:t>
            </a:r>
            <a:r>
              <a:rPr lang="en-US" altLang="ko-KR" sz="1000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SuperUX</a:t>
            </a: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주요기능 </a:t>
            </a: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– </a:t>
            </a:r>
            <a:r>
              <a:rPr lang="ko-KR" altLang="en-US" sz="1000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프론트엔드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개발 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823351B-E5AD-2BE4-BD9D-9704E4ED9622}"/>
              </a:ext>
            </a:extLst>
          </p:cNvPr>
          <p:cNvSpPr txBox="1"/>
          <p:nvPr/>
        </p:nvSpPr>
        <p:spPr>
          <a:xfrm>
            <a:off x="3670313" y="1756475"/>
            <a:ext cx="2603372" cy="384097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>
              <a:defRPr sz="1200">
                <a:solidFill>
                  <a:srgbClr val="996633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lvl="0" algn="ctr"/>
            <a:r>
              <a:rPr lang="en-US" altLang="ko-KR" sz="16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SuperDX</a:t>
            </a:r>
            <a:r>
              <a:rPr lang="en-US" altLang="ko-KR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주요기능</a:t>
            </a:r>
            <a:endParaRPr lang="en-US" altLang="ko-KR" sz="1600" b="1" dirty="0">
              <a:solidFill>
                <a:schemeClr val="tx1">
                  <a:lumMod val="95000"/>
                  <a:lumOff val="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55480" y="2852170"/>
            <a:ext cx="82085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환경 제약이 없는 </a:t>
            </a:r>
            <a:r>
              <a:rPr lang="ko-KR" altLang="en-US" sz="2800" b="1" dirty="0" err="1"/>
              <a:t>앱스튜디오</a:t>
            </a:r>
            <a:endParaRPr lang="ko-KR" altLang="en-US" sz="2800" b="1" dirty="0"/>
          </a:p>
        </p:txBody>
      </p:sp>
      <p:sp>
        <p:nvSpPr>
          <p:cNvPr id="54" name="TextBox 53"/>
          <p:cNvSpPr txBox="1"/>
          <p:nvPr/>
        </p:nvSpPr>
        <p:spPr>
          <a:xfrm>
            <a:off x="4762900" y="4033888"/>
            <a:ext cx="48155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다양한 기기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플랫폼에서 호환 가능</a:t>
            </a:r>
            <a:endParaRPr lang="en-US" altLang="ko-KR" sz="2000" b="1" dirty="0"/>
          </a:p>
        </p:txBody>
      </p:sp>
      <p:sp>
        <p:nvSpPr>
          <p:cNvPr id="62" name="직사각형 61"/>
          <p:cNvSpPr/>
          <p:nvPr/>
        </p:nvSpPr>
        <p:spPr>
          <a:xfrm>
            <a:off x="681289" y="3973385"/>
            <a:ext cx="3329732" cy="1973018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BBE53585-F427-475E-A327-12620132A002}"/>
              </a:ext>
            </a:extLst>
          </p:cNvPr>
          <p:cNvGrpSpPr/>
          <p:nvPr/>
        </p:nvGrpSpPr>
        <p:grpSpPr>
          <a:xfrm>
            <a:off x="660969" y="4033888"/>
            <a:ext cx="3329732" cy="1137041"/>
            <a:chOff x="1075839" y="2415946"/>
            <a:chExt cx="9098774" cy="2119098"/>
          </a:xfrm>
        </p:grpSpPr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549293DD-F046-4672-A27C-315798010C7D}"/>
                </a:ext>
              </a:extLst>
            </p:cNvPr>
            <p:cNvGrpSpPr/>
            <p:nvPr/>
          </p:nvGrpSpPr>
          <p:grpSpPr>
            <a:xfrm>
              <a:off x="1075839" y="2415946"/>
              <a:ext cx="7019961" cy="2119098"/>
              <a:chOff x="1075839" y="2340820"/>
              <a:chExt cx="7019961" cy="2119098"/>
            </a:xfrm>
          </p:grpSpPr>
          <p:pic>
            <p:nvPicPr>
              <p:cNvPr id="53" name="그림 52">
                <a:extLst>
                  <a:ext uri="{FF2B5EF4-FFF2-40B4-BE49-F238E27FC236}">
                    <a16:creationId xmlns:a16="http://schemas.microsoft.com/office/drawing/2014/main" id="{2B3B726D-04DB-4831-AD79-E802C4C181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097174" y="2837797"/>
                <a:ext cx="1174823" cy="1069426"/>
              </a:xfrm>
              <a:prstGeom prst="rect">
                <a:avLst/>
              </a:prstGeom>
            </p:spPr>
          </p:pic>
          <p:pic>
            <p:nvPicPr>
              <p:cNvPr id="55" name="그림 54">
                <a:extLst>
                  <a:ext uri="{FF2B5EF4-FFF2-40B4-BE49-F238E27FC236}">
                    <a16:creationId xmlns:a16="http://schemas.microsoft.com/office/drawing/2014/main" id="{29987A70-E1FD-4258-9205-49CFB75E10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555036" y="2340820"/>
                <a:ext cx="2754246" cy="2119098"/>
              </a:xfrm>
              <a:prstGeom prst="rect">
                <a:avLst/>
              </a:prstGeom>
            </p:spPr>
          </p:pic>
          <p:pic>
            <p:nvPicPr>
              <p:cNvPr id="56" name="그림 55">
                <a:extLst>
                  <a:ext uri="{FF2B5EF4-FFF2-40B4-BE49-F238E27FC236}">
                    <a16:creationId xmlns:a16="http://schemas.microsoft.com/office/drawing/2014/main" id="{EF7A87E4-611B-43E7-BAD4-FD2B7FC7F8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075839" y="2790711"/>
                <a:ext cx="2040339" cy="1208539"/>
              </a:xfrm>
              <a:prstGeom prst="rect">
                <a:avLst/>
              </a:prstGeom>
            </p:spPr>
          </p:pic>
          <p:pic>
            <p:nvPicPr>
              <p:cNvPr id="61" name="그림 60">
                <a:extLst>
                  <a:ext uri="{FF2B5EF4-FFF2-40B4-BE49-F238E27FC236}">
                    <a16:creationId xmlns:a16="http://schemas.microsoft.com/office/drawing/2014/main" id="{D2419682-2CFA-41D4-B4EF-D8C962E91D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822787" y="2891743"/>
                <a:ext cx="1273013" cy="1016308"/>
              </a:xfrm>
              <a:prstGeom prst="rect">
                <a:avLst/>
              </a:prstGeom>
            </p:spPr>
          </p:pic>
        </p:grpSp>
        <p:pic>
          <p:nvPicPr>
            <p:cNvPr id="50" name="그림 49">
              <a:extLst>
                <a:ext uri="{FF2B5EF4-FFF2-40B4-BE49-F238E27FC236}">
                  <a16:creationId xmlns:a16="http://schemas.microsoft.com/office/drawing/2014/main" id="{550FF871-962B-4EBE-975B-785C6E250E1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850110" y="2986350"/>
              <a:ext cx="1324503" cy="1057414"/>
            </a:xfrm>
            <a:prstGeom prst="rect">
              <a:avLst/>
            </a:prstGeom>
          </p:spPr>
        </p:pic>
      </p:grpSp>
      <p:sp>
        <p:nvSpPr>
          <p:cNvPr id="4" name="직사각형 3"/>
          <p:cNvSpPr/>
          <p:nvPr/>
        </p:nvSpPr>
        <p:spPr>
          <a:xfrm>
            <a:off x="896633" y="5227190"/>
            <a:ext cx="2773680" cy="463278"/>
          </a:xfrm>
          <a:prstGeom prst="rect">
            <a:avLst/>
          </a:prstGeom>
          <a:solidFill>
            <a:schemeClr val="bg1"/>
          </a:solidFill>
          <a:ln w="3492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화면 추가 예정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4793008" y="4643714"/>
            <a:ext cx="4471579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dirty="0">
                <a:solidFill>
                  <a:schemeClr val="bg1">
                    <a:lumMod val="75000"/>
                  </a:schemeClr>
                </a:solidFill>
              </a:rPr>
              <a:t>PC</a:t>
            </a:r>
            <a:r>
              <a:rPr lang="ko-KR" altLang="en-US" sz="1600" b="1" dirty="0">
                <a:solidFill>
                  <a:schemeClr val="bg1">
                    <a:lumMod val="75000"/>
                  </a:schemeClr>
                </a:solidFill>
              </a:rPr>
              <a:t>뿐만 아니라 스마트폰 등 </a:t>
            </a:r>
            <a:endParaRPr lang="en-US" altLang="ko-KR" sz="1600" b="1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ko-KR" altLang="en-US" sz="1600" b="1" dirty="0">
                <a:solidFill>
                  <a:schemeClr val="bg1">
                    <a:lumMod val="75000"/>
                  </a:schemeClr>
                </a:solidFill>
              </a:rPr>
              <a:t>여러 디바이스에서 호환이 가능하며</a:t>
            </a:r>
            <a:r>
              <a:rPr lang="en-US" altLang="ko-KR" sz="1600" b="1" dirty="0">
                <a:solidFill>
                  <a:schemeClr val="bg1">
                    <a:lumMod val="75000"/>
                  </a:schemeClr>
                </a:solidFill>
              </a:rPr>
              <a:t>,</a:t>
            </a:r>
          </a:p>
          <a:p>
            <a:r>
              <a:rPr lang="en-US" altLang="ko-KR" sz="1600" b="1" dirty="0">
                <a:solidFill>
                  <a:schemeClr val="bg1">
                    <a:lumMod val="75000"/>
                  </a:schemeClr>
                </a:solidFill>
              </a:rPr>
              <a:t> Win/iOS/AOS </a:t>
            </a:r>
            <a:r>
              <a:rPr lang="ko-KR" altLang="en-US" sz="1600" b="1" dirty="0">
                <a:solidFill>
                  <a:schemeClr val="bg1">
                    <a:lumMod val="75000"/>
                  </a:schemeClr>
                </a:solidFill>
              </a:rPr>
              <a:t>플랫폼에서  </a:t>
            </a:r>
            <a:endParaRPr lang="en-US" altLang="ko-KR" sz="1600" b="1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ko-KR" altLang="en-US" sz="1600" b="1" dirty="0">
                <a:solidFill>
                  <a:schemeClr val="bg1">
                    <a:lumMod val="75000"/>
                  </a:schemeClr>
                </a:solidFill>
              </a:rPr>
              <a:t>통합 지원되어 앱 제작 시간이 단축됩니다</a:t>
            </a:r>
            <a:r>
              <a:rPr lang="en-US" altLang="ko-KR" sz="1600" b="1" dirty="0">
                <a:solidFill>
                  <a:schemeClr val="bg1">
                    <a:lumMod val="75000"/>
                  </a:schemeClr>
                </a:solidFill>
              </a:rPr>
              <a:t>.</a:t>
            </a: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E9E053A2-C719-DB75-B764-49EB0F76B31B}"/>
              </a:ext>
            </a:extLst>
          </p:cNvPr>
          <p:cNvSpPr/>
          <p:nvPr/>
        </p:nvSpPr>
        <p:spPr>
          <a:xfrm>
            <a:off x="3200400" y="1224206"/>
            <a:ext cx="5111262" cy="5111262"/>
          </a:xfrm>
          <a:prstGeom prst="ellipse">
            <a:avLst/>
          </a:prstGeom>
          <a:solidFill>
            <a:schemeClr val="accent2"/>
          </a:solidFill>
          <a:ln w="3492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수정 작업 중</a:t>
            </a:r>
          </a:p>
        </p:txBody>
      </p:sp>
    </p:spTree>
    <p:extLst>
      <p:ext uri="{BB962C8B-B14F-4D97-AF65-F5344CB8AC3E}">
        <p14:creationId xmlns:p14="http://schemas.microsoft.com/office/powerpoint/2010/main" val="38531477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Group 1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9521060"/>
              </p:ext>
            </p:extLst>
          </p:nvPr>
        </p:nvGraphicFramePr>
        <p:xfrm>
          <a:off x="10079793" y="1215900"/>
          <a:ext cx="3342054" cy="1210072"/>
        </p:xfrm>
        <a:graphic>
          <a:graphicData uri="http://schemas.openxmlformats.org/drawingml/2006/table">
            <a:tbl>
              <a:tblPr/>
              <a:tblGrid>
                <a:gridCol w="4360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0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893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</a:p>
                  </a:txBody>
                  <a:tcPr marL="28131" marR="28131" marT="24571" marB="24571" anchor="ctr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US" altLang="ko-KR" sz="900" b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2000" marR="72000" marT="46792" marB="46792" horzOverflow="overflow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2295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특이사항</a:t>
                      </a:r>
                    </a:p>
                  </a:txBody>
                  <a:tcPr marL="28131" marR="28131" marT="24571" marB="24571" anchor="ctr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8843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900" b="1" kern="1200" dirty="0">
                        <a:solidFill>
                          <a:srgbClr val="FF000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28131" marR="28131" marT="24571" marB="2457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9" name="직사각형 48"/>
          <p:cNvSpPr/>
          <p:nvPr/>
        </p:nvSpPr>
        <p:spPr bwMode="auto">
          <a:xfrm>
            <a:off x="-1" y="1492993"/>
            <a:ext cx="10077295" cy="1235904"/>
          </a:xfrm>
          <a:prstGeom prst="rect">
            <a:avLst/>
          </a:prstGeom>
          <a:pattFill prst="ltDnDiag">
            <a:fgClr>
              <a:schemeClr val="bg1">
                <a:lumMod val="85000"/>
              </a:schemeClr>
            </a:fgClr>
            <a:bgClr>
              <a:schemeClr val="bg1"/>
            </a:bgClr>
          </a:patt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endParaRPr lang="ko-KR" altLang="ko-KR" sz="1200">
              <a:solidFill>
                <a:srgbClr val="996633"/>
              </a:solidFill>
            </a:endParaRPr>
          </a:p>
        </p:txBody>
      </p:sp>
      <p:sp>
        <p:nvSpPr>
          <p:cNvPr id="108" name="직사각형 107"/>
          <p:cNvSpPr/>
          <p:nvPr/>
        </p:nvSpPr>
        <p:spPr>
          <a:xfrm>
            <a:off x="7184" y="7067151"/>
            <a:ext cx="10077295" cy="203200"/>
          </a:xfrm>
          <a:prstGeom prst="rect">
            <a:avLst/>
          </a:prstGeom>
          <a:solidFill>
            <a:schemeClr val="tx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dirty="0" err="1">
                <a:solidFill>
                  <a:schemeClr val="bg1"/>
                </a:solidFill>
                <a:latin typeface="+mn-ea"/>
              </a:rPr>
              <a:t>다음페이지</a:t>
            </a:r>
            <a:r>
              <a:rPr lang="ko-KR" altLang="en-US" sz="1000" dirty="0">
                <a:solidFill>
                  <a:schemeClr val="bg1"/>
                </a:solidFill>
                <a:latin typeface="+mn-ea"/>
              </a:rPr>
              <a:t> 계속▼</a:t>
            </a:r>
          </a:p>
        </p:txBody>
      </p:sp>
      <p:sp>
        <p:nvSpPr>
          <p:cNvPr id="25" name="Rectangle 750">
            <a:extLst>
              <a:ext uri="{FF2B5EF4-FFF2-40B4-BE49-F238E27FC236}">
                <a16:creationId xmlns:a16="http://schemas.microsoft.com/office/drawing/2014/main" id="{76AC9248-3C9E-A145-AA72-D2BBB5268B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72532" y="935585"/>
            <a:ext cx="3367243" cy="275184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algn="ctr">
            <a:noFill/>
            <a:miter lim="800000"/>
            <a:headEnd/>
            <a:tailEnd/>
          </a:ln>
          <a:effectLst/>
        </p:spPr>
        <p:txBody>
          <a:bodyPr wrap="none" lIns="129616" tIns="64808" rIns="129616" bIns="64808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100" b="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Description</a:t>
            </a:r>
            <a:endParaRPr kumimoji="0" lang="ko-KR" altLang="ko-KR" sz="1100" b="0" kern="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  <p:cxnSp>
        <p:nvCxnSpPr>
          <p:cNvPr id="26" name="직선 연결선 9">
            <a:extLst>
              <a:ext uri="{FF2B5EF4-FFF2-40B4-BE49-F238E27FC236}">
                <a16:creationId xmlns:a16="http://schemas.microsoft.com/office/drawing/2014/main" id="{F159784A-31EC-0F44-AA1C-FEE672A6ADDB}"/>
              </a:ext>
            </a:extLst>
          </p:cNvPr>
          <p:cNvCxnSpPr/>
          <p:nvPr/>
        </p:nvCxnSpPr>
        <p:spPr>
          <a:xfrm>
            <a:off x="10072532" y="1198463"/>
            <a:ext cx="3367243" cy="0"/>
          </a:xfrm>
          <a:prstGeom prst="line">
            <a:avLst/>
          </a:prstGeom>
          <a:noFill/>
          <a:ln w="3175">
            <a:solidFill>
              <a:schemeClr val="tx1">
                <a:lumMod val="95000"/>
                <a:lumOff val="5000"/>
              </a:schemeClr>
            </a:solidFill>
            <a:prstDash val="sysDot"/>
            <a:round/>
            <a:headEnd/>
            <a:tailEnd/>
          </a:ln>
          <a:effectLst/>
        </p:spPr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693299B-BCDD-A241-9DB5-E221698663E9}"/>
              </a:ext>
            </a:extLst>
          </p:cNvPr>
          <p:cNvSpPr/>
          <p:nvPr/>
        </p:nvSpPr>
        <p:spPr>
          <a:xfrm>
            <a:off x="1976" y="1716"/>
            <a:ext cx="13437800" cy="938816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algn="ctr">
            <a:noFill/>
            <a:miter lim="800000"/>
            <a:headEnd/>
            <a:tailEnd/>
          </a:ln>
          <a:effectLst/>
        </p:spPr>
        <p:txBody>
          <a:bodyPr wrap="none" lIns="129616" tIns="64808" rIns="129616" bIns="64808" anchor="ctr"/>
          <a:lstStyle/>
          <a:p>
            <a:pPr lvl="0" algn="ctr" fontAlgn="auto" latinLnBrk="0">
              <a:spcBef>
                <a:spcPts val="0"/>
              </a:spcBef>
              <a:spcAft>
                <a:spcPts val="0"/>
              </a:spcAft>
            </a:pPr>
            <a:endParaRPr kumimoji="0" lang="ko-KR" altLang="en-US" sz="1300" b="0" kern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CFB3AD9E-50C6-4144-994E-BBC17D8F6C47}"/>
              </a:ext>
            </a:extLst>
          </p:cNvPr>
          <p:cNvSpPr/>
          <p:nvPr/>
        </p:nvSpPr>
        <p:spPr>
          <a:xfrm>
            <a:off x="949693" y="157464"/>
            <a:ext cx="2874613" cy="27751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616" tIns="64808" rIns="129616" bIns="64808" rtlCol="0" anchor="ctr"/>
          <a:lstStyle/>
          <a:p>
            <a:pPr algn="ctr"/>
            <a:endParaRPr lang="ko-KR" altLang="en-US"/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D0A0D5B5-A7A9-EC45-80C3-DB92AA2E4D26}"/>
              </a:ext>
            </a:extLst>
          </p:cNvPr>
          <p:cNvSpPr/>
          <p:nvPr/>
        </p:nvSpPr>
        <p:spPr>
          <a:xfrm>
            <a:off x="949688" y="504254"/>
            <a:ext cx="7787912" cy="29803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616" tIns="64808" rIns="129616" bIns="64808" rtlCol="0" anchor="ctr"/>
          <a:lstStyle/>
          <a:p>
            <a:pPr algn="ctr"/>
            <a:endParaRPr lang="ko-KR" altLang="en-US"/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0D520F9C-A43E-EB4D-8203-E34E393741A4}"/>
              </a:ext>
            </a:extLst>
          </p:cNvPr>
          <p:cNvSpPr/>
          <p:nvPr/>
        </p:nvSpPr>
        <p:spPr>
          <a:xfrm>
            <a:off x="4849337" y="151131"/>
            <a:ext cx="3888263" cy="296011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616" tIns="64808" rIns="129616" bIns="64808"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B96C48E-831B-2047-BED5-28D5F72C6689}"/>
              </a:ext>
            </a:extLst>
          </p:cNvPr>
          <p:cNvSpPr txBox="1"/>
          <p:nvPr/>
        </p:nvSpPr>
        <p:spPr>
          <a:xfrm>
            <a:off x="-63130" y="212525"/>
            <a:ext cx="1012820" cy="1680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rtl="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1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Verdana" pitchFamily="34" charset="0"/>
              </a:rPr>
              <a:t>화면코드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4124BCF-0792-F94F-AFB9-FDE36E14F42A}"/>
              </a:ext>
            </a:extLst>
          </p:cNvPr>
          <p:cNvSpPr txBox="1"/>
          <p:nvPr/>
        </p:nvSpPr>
        <p:spPr>
          <a:xfrm>
            <a:off x="-63130" y="574505"/>
            <a:ext cx="1012820" cy="1680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rtl="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1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Verdana" pitchFamily="34" charset="0"/>
              </a:rPr>
              <a:t>화면 경로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2364BA8-7185-D14F-9DEF-47E1BE85E940}"/>
              </a:ext>
            </a:extLst>
          </p:cNvPr>
          <p:cNvSpPr txBox="1"/>
          <p:nvPr/>
        </p:nvSpPr>
        <p:spPr>
          <a:xfrm>
            <a:off x="3824305" y="207919"/>
            <a:ext cx="1012820" cy="1680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rtl="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1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Verdana" pitchFamily="34" charset="0"/>
              </a:rPr>
              <a:t>페이지 명</a:t>
            </a:r>
          </a:p>
        </p:txBody>
      </p:sp>
      <p:sp>
        <p:nvSpPr>
          <p:cNvPr id="35" name="모서리가 둥근 직사각형 34">
            <a:extLst>
              <a:ext uri="{FF2B5EF4-FFF2-40B4-BE49-F238E27FC236}">
                <a16:creationId xmlns:a16="http://schemas.microsoft.com/office/drawing/2014/main" id="{73B9760F-FB58-8042-B354-72F448CC78FD}"/>
              </a:ext>
            </a:extLst>
          </p:cNvPr>
          <p:cNvSpPr/>
          <p:nvPr/>
        </p:nvSpPr>
        <p:spPr>
          <a:xfrm>
            <a:off x="9552821" y="160569"/>
            <a:ext cx="1362640" cy="27751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616" tIns="64808" rIns="129616" bIns="64808"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271201F-05BC-3B46-B7D0-55701B4AEE36}"/>
              </a:ext>
            </a:extLst>
          </p:cNvPr>
          <p:cNvSpPr txBox="1"/>
          <p:nvPr/>
        </p:nvSpPr>
        <p:spPr>
          <a:xfrm>
            <a:off x="8527787" y="217356"/>
            <a:ext cx="1012820" cy="1680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rtl="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1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Verdana" pitchFamily="34" charset="0"/>
              </a:rPr>
              <a:t>작성자</a:t>
            </a:r>
          </a:p>
        </p:txBody>
      </p:sp>
      <p:sp>
        <p:nvSpPr>
          <p:cNvPr id="37" name="모서리가 둥근 직사각형 36">
            <a:extLst>
              <a:ext uri="{FF2B5EF4-FFF2-40B4-BE49-F238E27FC236}">
                <a16:creationId xmlns:a16="http://schemas.microsoft.com/office/drawing/2014/main" id="{22395640-DAF6-584F-8F1E-B81DAB747A63}"/>
              </a:ext>
            </a:extLst>
          </p:cNvPr>
          <p:cNvSpPr/>
          <p:nvPr/>
        </p:nvSpPr>
        <p:spPr>
          <a:xfrm>
            <a:off x="11917826" y="162622"/>
            <a:ext cx="1362640" cy="27751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616" tIns="64808" rIns="129616" bIns="64808"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DE5321C-4355-C147-A30D-37C1437EC817}"/>
              </a:ext>
            </a:extLst>
          </p:cNvPr>
          <p:cNvSpPr txBox="1"/>
          <p:nvPr/>
        </p:nvSpPr>
        <p:spPr>
          <a:xfrm>
            <a:off x="10892793" y="219409"/>
            <a:ext cx="1012820" cy="1680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rtl="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1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Verdana" pitchFamily="34" charset="0"/>
              </a:rPr>
              <a:t>작성일</a:t>
            </a:r>
          </a:p>
        </p:txBody>
      </p:sp>
      <p:sp>
        <p:nvSpPr>
          <p:cNvPr id="39" name="모서리가 둥근 직사각형 38">
            <a:extLst>
              <a:ext uri="{FF2B5EF4-FFF2-40B4-BE49-F238E27FC236}">
                <a16:creationId xmlns:a16="http://schemas.microsoft.com/office/drawing/2014/main" id="{B6D052B9-9E99-1043-B2AC-5941CDC9C66A}"/>
              </a:ext>
            </a:extLst>
          </p:cNvPr>
          <p:cNvSpPr/>
          <p:nvPr/>
        </p:nvSpPr>
        <p:spPr>
          <a:xfrm>
            <a:off x="9555435" y="524770"/>
            <a:ext cx="1362640" cy="27751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616" tIns="64808" rIns="129616" bIns="64808"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CCE9C47-932D-BD4C-8FA6-8CB74F1745E6}"/>
              </a:ext>
            </a:extLst>
          </p:cNvPr>
          <p:cNvSpPr txBox="1"/>
          <p:nvPr/>
        </p:nvSpPr>
        <p:spPr>
          <a:xfrm>
            <a:off x="8530402" y="581557"/>
            <a:ext cx="1012820" cy="1680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rtl="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1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Verdana" pitchFamily="34" charset="0"/>
              </a:rPr>
              <a:t>버전</a:t>
            </a:r>
          </a:p>
        </p:txBody>
      </p: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0B4B3F21-3893-FD4F-B50F-534049867C88}"/>
              </a:ext>
            </a:extLst>
          </p:cNvPr>
          <p:cNvSpPr/>
          <p:nvPr/>
        </p:nvSpPr>
        <p:spPr>
          <a:xfrm>
            <a:off x="11918683" y="528653"/>
            <a:ext cx="1362640" cy="27751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616" tIns="64808" rIns="129616" bIns="64808"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478C47E-617B-B949-8E22-719BE7D25422}"/>
              </a:ext>
            </a:extLst>
          </p:cNvPr>
          <p:cNvSpPr txBox="1"/>
          <p:nvPr/>
        </p:nvSpPr>
        <p:spPr>
          <a:xfrm>
            <a:off x="10893649" y="585441"/>
            <a:ext cx="1012820" cy="1680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rtl="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1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Verdana" pitchFamily="34" charset="0"/>
              </a:rPr>
              <a:t>P.NO</a:t>
            </a:r>
            <a:endParaRPr kumimoji="1" lang="ko-KR" altLang="en-US" sz="1100" b="1" kern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  <a:cs typeface="Verdana" pitchFamily="34" charset="0"/>
            </a:endParaRPr>
          </a:p>
        </p:txBody>
      </p:sp>
      <p:cxnSp>
        <p:nvCxnSpPr>
          <p:cNvPr id="44" name="직선 연결선 26">
            <a:extLst>
              <a:ext uri="{FF2B5EF4-FFF2-40B4-BE49-F238E27FC236}">
                <a16:creationId xmlns:a16="http://schemas.microsoft.com/office/drawing/2014/main" id="{96FBDF73-A5FD-4A4C-891B-06312F134183}"/>
              </a:ext>
            </a:extLst>
          </p:cNvPr>
          <p:cNvCxnSpPr/>
          <p:nvPr/>
        </p:nvCxnSpPr>
        <p:spPr>
          <a:xfrm>
            <a:off x="0" y="938816"/>
            <a:ext cx="13439775" cy="1716"/>
          </a:xfrm>
          <a:prstGeom prst="line">
            <a:avLst/>
          </a:prstGeom>
          <a:noFill/>
          <a:ln w="3175">
            <a:solidFill>
              <a:schemeClr val="bg1">
                <a:lumMod val="75000"/>
              </a:schemeClr>
            </a:solidFill>
            <a:prstDash val="solid"/>
            <a:round/>
            <a:headEnd/>
            <a:tailEnd/>
          </a:ln>
          <a:effectLst/>
        </p:spPr>
      </p:cxnSp>
      <p:sp>
        <p:nvSpPr>
          <p:cNvPr id="45" name="Text Box 8">
            <a:extLst>
              <a:ext uri="{FF2B5EF4-FFF2-40B4-BE49-F238E27FC236}">
                <a16:creationId xmlns:a16="http://schemas.microsoft.com/office/drawing/2014/main" id="{9F1C61DA-9264-6243-8E9F-3618E428A0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30896" y="530960"/>
            <a:ext cx="1350427" cy="275211"/>
          </a:xfrm>
          <a:prstGeom prst="rect">
            <a:avLst/>
          </a:prstGeom>
          <a:noFill/>
          <a:ln w="9525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</p:spPr>
        <p:txBody>
          <a:bodyPr wrap="none" lIns="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fld id="{95C22FB1-9964-4BFB-A0F7-104B1268D904}" type="slidenum">
              <a:rPr kumimoji="0" lang="en-US" altLang="ko-KR" sz="1100" b="1">
                <a:latin typeface="Verdana" pitchFamily="34" charset="0"/>
              </a:rPr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t>37</a:t>
            </a:fld>
            <a:endParaRPr kumimoji="0" lang="en-US" altLang="ko-KR" sz="1100" b="1" dirty="0">
              <a:latin typeface="Verdana" pitchFamily="34" charset="0"/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8E9AA351-D78D-864C-B971-85694C5B4B99}"/>
              </a:ext>
            </a:extLst>
          </p:cNvPr>
          <p:cNvCxnSpPr/>
          <p:nvPr/>
        </p:nvCxnSpPr>
        <p:spPr>
          <a:xfrm>
            <a:off x="10072532" y="935585"/>
            <a:ext cx="0" cy="6335792"/>
          </a:xfrm>
          <a:prstGeom prst="straightConnector1">
            <a:avLst/>
          </a:prstGeom>
          <a:noFill/>
          <a:ln w="3175">
            <a:solidFill>
              <a:schemeClr val="tx1">
                <a:lumMod val="95000"/>
                <a:lumOff val="5000"/>
              </a:schemeClr>
            </a:solidFill>
            <a:prstDash val="sysDot"/>
            <a:round/>
            <a:headEnd/>
            <a:tailEnd/>
          </a:ln>
          <a:effectLst/>
        </p:spPr>
      </p:cxnSp>
      <p:sp>
        <p:nvSpPr>
          <p:cNvPr id="47" name="제목 1">
            <a:extLst>
              <a:ext uri="{FF2B5EF4-FFF2-40B4-BE49-F238E27FC236}">
                <a16:creationId xmlns:a16="http://schemas.microsoft.com/office/drawing/2014/main" id="{E7A1B631-041C-F24D-9E69-FDC52DBEFB5D}"/>
              </a:ext>
            </a:extLst>
          </p:cNvPr>
          <p:cNvSpPr txBox="1">
            <a:spLocks/>
          </p:cNvSpPr>
          <p:nvPr/>
        </p:nvSpPr>
        <p:spPr>
          <a:xfrm>
            <a:off x="4855139" y="135819"/>
            <a:ext cx="2814638" cy="323850"/>
          </a:xfrm>
          <a:prstGeom prst="rect">
            <a:avLst/>
          </a:prstGeom>
        </p:spPr>
        <p:txBody>
          <a:bodyPr anchor="ctr"/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000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SuperUX</a:t>
            </a: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주요기능</a:t>
            </a:r>
          </a:p>
        </p:txBody>
      </p:sp>
      <p:sp>
        <p:nvSpPr>
          <p:cNvPr id="51" name="제목 1">
            <a:extLst>
              <a:ext uri="{FF2B5EF4-FFF2-40B4-BE49-F238E27FC236}">
                <a16:creationId xmlns:a16="http://schemas.microsoft.com/office/drawing/2014/main" id="{1B3DB821-9622-DD44-B11C-061B5CFB4FAB}"/>
              </a:ext>
            </a:extLst>
          </p:cNvPr>
          <p:cNvSpPr txBox="1">
            <a:spLocks/>
          </p:cNvSpPr>
          <p:nvPr/>
        </p:nvSpPr>
        <p:spPr>
          <a:xfrm>
            <a:off x="961564" y="489296"/>
            <a:ext cx="7760048" cy="323850"/>
          </a:xfrm>
          <a:prstGeom prst="rect">
            <a:avLst/>
          </a:prstGeom>
        </p:spPr>
        <p:txBody>
          <a:bodyPr anchor="ctr"/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PRODUCT – </a:t>
            </a:r>
            <a:r>
              <a:rPr lang="en-US" altLang="ko-KR" sz="1000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SuperUX</a:t>
            </a: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주요기능 </a:t>
            </a: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–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사용자 및 권한 관리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823351B-E5AD-2BE4-BD9D-9704E4ED9622}"/>
              </a:ext>
            </a:extLst>
          </p:cNvPr>
          <p:cNvSpPr txBox="1"/>
          <p:nvPr/>
        </p:nvSpPr>
        <p:spPr>
          <a:xfrm>
            <a:off x="3734580" y="1886980"/>
            <a:ext cx="2603372" cy="384097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>
              <a:defRPr sz="1200">
                <a:solidFill>
                  <a:srgbClr val="996633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lvl="0" algn="ctr"/>
            <a:r>
              <a:rPr lang="en-US" altLang="ko-KR" sz="16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SuperDX</a:t>
            </a:r>
            <a:r>
              <a:rPr lang="en-US" altLang="ko-KR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주요 기능</a:t>
            </a:r>
            <a:endParaRPr lang="en-US" altLang="ko-KR" sz="1600" b="1" dirty="0">
              <a:solidFill>
                <a:schemeClr val="tx1">
                  <a:lumMod val="95000"/>
                  <a:lumOff val="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99027" y="3088045"/>
            <a:ext cx="82085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손쉬운 </a:t>
            </a:r>
            <a:r>
              <a:rPr lang="en-US" altLang="ko-KR" sz="2800" b="1" dirty="0"/>
              <a:t>Back-End</a:t>
            </a:r>
            <a:r>
              <a:rPr lang="ko-KR" altLang="en-US" sz="2800" b="1" dirty="0"/>
              <a:t> 구축 가능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4356258" y="4029930"/>
            <a:ext cx="55211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err="1"/>
              <a:t>노코드</a:t>
            </a:r>
            <a:r>
              <a:rPr lang="ko-KR" altLang="en-US" sz="2000" b="1" dirty="0"/>
              <a:t> 기반 앱 제작 스튜디오 구축</a:t>
            </a:r>
            <a:endParaRPr lang="en-US" altLang="ko-KR" sz="2000" b="1" dirty="0"/>
          </a:p>
        </p:txBody>
      </p:sp>
      <p:pic>
        <p:nvPicPr>
          <p:cNvPr id="48" name="Object 2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4665" y="3905426"/>
            <a:ext cx="3060216" cy="2509622"/>
          </a:xfrm>
          <a:prstGeom prst="rect">
            <a:avLst/>
          </a:prstGeom>
        </p:spPr>
      </p:pic>
      <p:sp>
        <p:nvSpPr>
          <p:cNvPr id="53" name="직사각형 52"/>
          <p:cNvSpPr/>
          <p:nvPr/>
        </p:nvSpPr>
        <p:spPr>
          <a:xfrm>
            <a:off x="769044" y="4011112"/>
            <a:ext cx="2783843" cy="1649554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4330715" y="4900501"/>
            <a:ext cx="5255311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dirty="0">
                <a:solidFill>
                  <a:schemeClr val="bg1">
                    <a:lumMod val="75000"/>
                  </a:schemeClr>
                </a:solidFill>
              </a:rPr>
              <a:t>개발 지식이 없어도</a:t>
            </a:r>
            <a:r>
              <a:rPr lang="en-US" altLang="ko-KR" sz="1600" b="1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ko-KR" altLang="en-US" sz="1600" b="1" dirty="0">
                <a:solidFill>
                  <a:schemeClr val="bg1">
                    <a:lumMod val="75000"/>
                  </a:schemeClr>
                </a:solidFill>
              </a:rPr>
              <a:t>누구나 손쉽게 앱 개발이 </a:t>
            </a:r>
            <a:endParaRPr lang="en-US" altLang="ko-KR" sz="1600" b="1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ko-KR" altLang="en-US" sz="1600" b="1" dirty="0">
                <a:solidFill>
                  <a:schemeClr val="bg1">
                    <a:lumMod val="75000"/>
                  </a:schemeClr>
                </a:solidFill>
              </a:rPr>
              <a:t>가능하며</a:t>
            </a:r>
            <a:r>
              <a:rPr lang="en-US" altLang="ko-KR" sz="1600" b="1" dirty="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ko-KR" altLang="en-US" sz="1600" b="1" dirty="0">
                <a:solidFill>
                  <a:schemeClr val="bg1">
                    <a:lumMod val="75000"/>
                  </a:schemeClr>
                </a:solidFill>
              </a:rPr>
              <a:t>사용자가 직접 설정하는 컴포넌트를</a:t>
            </a:r>
            <a:r>
              <a:rPr lang="en-US" altLang="ko-KR" sz="1600" b="1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ko-KR" altLang="en-US" sz="1600" b="1" dirty="0">
                <a:solidFill>
                  <a:schemeClr val="bg1">
                    <a:lumMod val="75000"/>
                  </a:schemeClr>
                </a:solidFill>
              </a:rPr>
              <a:t>통해 </a:t>
            </a:r>
            <a:endParaRPr lang="en-US" altLang="ko-KR" sz="1600" b="1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ko-KR" altLang="en-US" sz="1600" b="1" dirty="0">
                <a:solidFill>
                  <a:schemeClr val="bg1">
                    <a:lumMod val="75000"/>
                  </a:schemeClr>
                </a:solidFill>
              </a:rPr>
              <a:t>개발 시간을 단축할 수 있습니다</a:t>
            </a:r>
            <a:r>
              <a:rPr lang="en-US" altLang="ko-KR" sz="1600" b="1" dirty="0">
                <a:solidFill>
                  <a:schemeClr val="bg1">
                    <a:lumMod val="75000"/>
                  </a:schemeClr>
                </a:solidFill>
              </a:rPr>
              <a:t>.</a:t>
            </a: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C431FCAF-4DCA-F1F6-A3EA-C5C6B16DEE96}"/>
              </a:ext>
            </a:extLst>
          </p:cNvPr>
          <p:cNvSpPr/>
          <p:nvPr/>
        </p:nvSpPr>
        <p:spPr>
          <a:xfrm>
            <a:off x="3200400" y="1224206"/>
            <a:ext cx="5111262" cy="5111262"/>
          </a:xfrm>
          <a:prstGeom prst="ellipse">
            <a:avLst/>
          </a:prstGeom>
          <a:solidFill>
            <a:schemeClr val="accent2"/>
          </a:solidFill>
          <a:ln w="3492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수정 작업 중</a:t>
            </a:r>
          </a:p>
        </p:txBody>
      </p:sp>
    </p:spTree>
    <p:extLst>
      <p:ext uri="{BB962C8B-B14F-4D97-AF65-F5344CB8AC3E}">
        <p14:creationId xmlns:p14="http://schemas.microsoft.com/office/powerpoint/2010/main" val="360751418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Group 1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9911965"/>
              </p:ext>
            </p:extLst>
          </p:nvPr>
        </p:nvGraphicFramePr>
        <p:xfrm>
          <a:off x="10079793" y="1215900"/>
          <a:ext cx="3342054" cy="1210072"/>
        </p:xfrm>
        <a:graphic>
          <a:graphicData uri="http://schemas.openxmlformats.org/drawingml/2006/table">
            <a:tbl>
              <a:tblPr/>
              <a:tblGrid>
                <a:gridCol w="4360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0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893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</a:p>
                  </a:txBody>
                  <a:tcPr marL="28131" marR="28131" marT="24571" marB="24571" anchor="ctr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도입 안내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-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도입 문의 페이지로 연동</a:t>
                      </a:r>
                      <a:endParaRPr lang="en-US" altLang="ko-KR" sz="900" b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2000" marR="72000" marT="46792" marB="46792" horzOverflow="overflow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2295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특이사항</a:t>
                      </a:r>
                    </a:p>
                  </a:txBody>
                  <a:tcPr marL="28131" marR="28131" marT="24571" marB="24571" anchor="ctr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8843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900" b="1" kern="1200" dirty="0">
                        <a:solidFill>
                          <a:srgbClr val="FF000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28131" marR="28131" marT="24571" marB="2457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9" name="직사각형 48"/>
          <p:cNvSpPr/>
          <p:nvPr/>
        </p:nvSpPr>
        <p:spPr bwMode="auto">
          <a:xfrm>
            <a:off x="-1" y="1492993"/>
            <a:ext cx="10077295" cy="958331"/>
          </a:xfrm>
          <a:prstGeom prst="rect">
            <a:avLst/>
          </a:prstGeom>
          <a:pattFill prst="ltDnDiag">
            <a:fgClr>
              <a:schemeClr val="bg1">
                <a:lumMod val="85000"/>
              </a:schemeClr>
            </a:fgClr>
            <a:bgClr>
              <a:schemeClr val="bg1"/>
            </a:bgClr>
          </a:patt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endParaRPr lang="ko-KR" altLang="ko-KR" sz="1200">
              <a:solidFill>
                <a:srgbClr val="996633"/>
              </a:solidFill>
            </a:endParaRPr>
          </a:p>
        </p:txBody>
      </p:sp>
      <p:sp>
        <p:nvSpPr>
          <p:cNvPr id="25" name="Rectangle 750">
            <a:extLst>
              <a:ext uri="{FF2B5EF4-FFF2-40B4-BE49-F238E27FC236}">
                <a16:creationId xmlns:a16="http://schemas.microsoft.com/office/drawing/2014/main" id="{76AC9248-3C9E-A145-AA72-D2BBB5268B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72532" y="935585"/>
            <a:ext cx="3367243" cy="275184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algn="ctr">
            <a:noFill/>
            <a:miter lim="800000"/>
            <a:headEnd/>
            <a:tailEnd/>
          </a:ln>
          <a:effectLst/>
        </p:spPr>
        <p:txBody>
          <a:bodyPr wrap="none" lIns="129616" tIns="64808" rIns="129616" bIns="64808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100" b="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Description</a:t>
            </a:r>
            <a:endParaRPr kumimoji="0" lang="ko-KR" altLang="ko-KR" sz="1100" b="0" kern="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  <p:cxnSp>
        <p:nvCxnSpPr>
          <p:cNvPr id="26" name="직선 연결선 9">
            <a:extLst>
              <a:ext uri="{FF2B5EF4-FFF2-40B4-BE49-F238E27FC236}">
                <a16:creationId xmlns:a16="http://schemas.microsoft.com/office/drawing/2014/main" id="{F159784A-31EC-0F44-AA1C-FEE672A6ADDB}"/>
              </a:ext>
            </a:extLst>
          </p:cNvPr>
          <p:cNvCxnSpPr/>
          <p:nvPr/>
        </p:nvCxnSpPr>
        <p:spPr>
          <a:xfrm>
            <a:off x="10072532" y="1198463"/>
            <a:ext cx="3367243" cy="0"/>
          </a:xfrm>
          <a:prstGeom prst="line">
            <a:avLst/>
          </a:prstGeom>
          <a:noFill/>
          <a:ln w="3175">
            <a:solidFill>
              <a:schemeClr val="tx1">
                <a:lumMod val="95000"/>
                <a:lumOff val="5000"/>
              </a:schemeClr>
            </a:solidFill>
            <a:prstDash val="sysDot"/>
            <a:round/>
            <a:headEnd/>
            <a:tailEnd/>
          </a:ln>
          <a:effectLst/>
        </p:spPr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693299B-BCDD-A241-9DB5-E221698663E9}"/>
              </a:ext>
            </a:extLst>
          </p:cNvPr>
          <p:cNvSpPr/>
          <p:nvPr/>
        </p:nvSpPr>
        <p:spPr>
          <a:xfrm>
            <a:off x="1976" y="1716"/>
            <a:ext cx="13437800" cy="938816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algn="ctr">
            <a:noFill/>
            <a:miter lim="800000"/>
            <a:headEnd/>
            <a:tailEnd/>
          </a:ln>
          <a:effectLst/>
        </p:spPr>
        <p:txBody>
          <a:bodyPr wrap="none" lIns="129616" tIns="64808" rIns="129616" bIns="64808" anchor="ctr"/>
          <a:lstStyle/>
          <a:p>
            <a:pPr lvl="0" algn="ctr" fontAlgn="auto" latinLnBrk="0">
              <a:spcBef>
                <a:spcPts val="0"/>
              </a:spcBef>
              <a:spcAft>
                <a:spcPts val="0"/>
              </a:spcAft>
            </a:pPr>
            <a:endParaRPr kumimoji="0" lang="ko-KR" altLang="en-US" sz="1300" b="0" kern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CFB3AD9E-50C6-4144-994E-BBC17D8F6C47}"/>
              </a:ext>
            </a:extLst>
          </p:cNvPr>
          <p:cNvSpPr/>
          <p:nvPr/>
        </p:nvSpPr>
        <p:spPr>
          <a:xfrm>
            <a:off x="949693" y="157464"/>
            <a:ext cx="2874613" cy="27751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616" tIns="64808" rIns="129616" bIns="64808" rtlCol="0" anchor="ctr"/>
          <a:lstStyle/>
          <a:p>
            <a:pPr algn="ctr"/>
            <a:endParaRPr lang="ko-KR" altLang="en-US"/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D0A0D5B5-A7A9-EC45-80C3-DB92AA2E4D26}"/>
              </a:ext>
            </a:extLst>
          </p:cNvPr>
          <p:cNvSpPr/>
          <p:nvPr/>
        </p:nvSpPr>
        <p:spPr>
          <a:xfrm>
            <a:off x="995369" y="504254"/>
            <a:ext cx="7787912" cy="29803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616" tIns="64808" rIns="129616" bIns="64808" rtlCol="0" anchor="ctr"/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제품소개</a:t>
            </a:r>
          </a:p>
          <a:p>
            <a:pPr algn="ctr"/>
            <a:endParaRPr lang="ko-KR" altLang="en-US" dirty="0"/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0D520F9C-A43E-EB4D-8203-E34E393741A4}"/>
              </a:ext>
            </a:extLst>
          </p:cNvPr>
          <p:cNvSpPr/>
          <p:nvPr/>
        </p:nvSpPr>
        <p:spPr>
          <a:xfrm>
            <a:off x="4849337" y="151131"/>
            <a:ext cx="3888263" cy="296011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616" tIns="64808" rIns="129616" bIns="64808"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B96C48E-831B-2047-BED5-28D5F72C6689}"/>
              </a:ext>
            </a:extLst>
          </p:cNvPr>
          <p:cNvSpPr txBox="1"/>
          <p:nvPr/>
        </p:nvSpPr>
        <p:spPr>
          <a:xfrm>
            <a:off x="-63130" y="212525"/>
            <a:ext cx="1012820" cy="1680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rtl="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1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Verdana" pitchFamily="34" charset="0"/>
              </a:rPr>
              <a:t>화면코드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4124BCF-0792-F94F-AFB9-FDE36E14F42A}"/>
              </a:ext>
            </a:extLst>
          </p:cNvPr>
          <p:cNvSpPr txBox="1"/>
          <p:nvPr/>
        </p:nvSpPr>
        <p:spPr>
          <a:xfrm>
            <a:off x="-63130" y="574505"/>
            <a:ext cx="1012820" cy="1680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rtl="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1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Verdana" pitchFamily="34" charset="0"/>
              </a:rPr>
              <a:t>화면 경로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2364BA8-7185-D14F-9DEF-47E1BE85E940}"/>
              </a:ext>
            </a:extLst>
          </p:cNvPr>
          <p:cNvSpPr txBox="1"/>
          <p:nvPr/>
        </p:nvSpPr>
        <p:spPr>
          <a:xfrm>
            <a:off x="3824305" y="207919"/>
            <a:ext cx="1012820" cy="1680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rtl="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1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Verdana" pitchFamily="34" charset="0"/>
              </a:rPr>
              <a:t>페이지 명</a:t>
            </a:r>
          </a:p>
        </p:txBody>
      </p:sp>
      <p:sp>
        <p:nvSpPr>
          <p:cNvPr id="35" name="모서리가 둥근 직사각형 34">
            <a:extLst>
              <a:ext uri="{FF2B5EF4-FFF2-40B4-BE49-F238E27FC236}">
                <a16:creationId xmlns:a16="http://schemas.microsoft.com/office/drawing/2014/main" id="{73B9760F-FB58-8042-B354-72F448CC78FD}"/>
              </a:ext>
            </a:extLst>
          </p:cNvPr>
          <p:cNvSpPr/>
          <p:nvPr/>
        </p:nvSpPr>
        <p:spPr>
          <a:xfrm>
            <a:off x="9552821" y="160569"/>
            <a:ext cx="1362640" cy="27751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616" tIns="64808" rIns="129616" bIns="64808"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271201F-05BC-3B46-B7D0-55701B4AEE36}"/>
              </a:ext>
            </a:extLst>
          </p:cNvPr>
          <p:cNvSpPr txBox="1"/>
          <p:nvPr/>
        </p:nvSpPr>
        <p:spPr>
          <a:xfrm>
            <a:off x="8527787" y="217356"/>
            <a:ext cx="1012820" cy="1680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rtl="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1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Verdana" pitchFamily="34" charset="0"/>
              </a:rPr>
              <a:t>작성자</a:t>
            </a:r>
          </a:p>
        </p:txBody>
      </p:sp>
      <p:sp>
        <p:nvSpPr>
          <p:cNvPr id="37" name="모서리가 둥근 직사각형 36">
            <a:extLst>
              <a:ext uri="{FF2B5EF4-FFF2-40B4-BE49-F238E27FC236}">
                <a16:creationId xmlns:a16="http://schemas.microsoft.com/office/drawing/2014/main" id="{22395640-DAF6-584F-8F1E-B81DAB747A63}"/>
              </a:ext>
            </a:extLst>
          </p:cNvPr>
          <p:cNvSpPr/>
          <p:nvPr/>
        </p:nvSpPr>
        <p:spPr>
          <a:xfrm>
            <a:off x="11917826" y="162622"/>
            <a:ext cx="1362640" cy="27751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616" tIns="64808" rIns="129616" bIns="64808"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DE5321C-4355-C147-A30D-37C1437EC817}"/>
              </a:ext>
            </a:extLst>
          </p:cNvPr>
          <p:cNvSpPr txBox="1"/>
          <p:nvPr/>
        </p:nvSpPr>
        <p:spPr>
          <a:xfrm>
            <a:off x="10892793" y="219409"/>
            <a:ext cx="1012820" cy="1680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rtl="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1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Verdana" pitchFamily="34" charset="0"/>
              </a:rPr>
              <a:t>작성일</a:t>
            </a:r>
          </a:p>
        </p:txBody>
      </p:sp>
      <p:sp>
        <p:nvSpPr>
          <p:cNvPr id="39" name="모서리가 둥근 직사각형 38">
            <a:extLst>
              <a:ext uri="{FF2B5EF4-FFF2-40B4-BE49-F238E27FC236}">
                <a16:creationId xmlns:a16="http://schemas.microsoft.com/office/drawing/2014/main" id="{B6D052B9-9E99-1043-B2AC-5941CDC9C66A}"/>
              </a:ext>
            </a:extLst>
          </p:cNvPr>
          <p:cNvSpPr/>
          <p:nvPr/>
        </p:nvSpPr>
        <p:spPr>
          <a:xfrm>
            <a:off x="9555435" y="524770"/>
            <a:ext cx="1362640" cy="27751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616" tIns="64808" rIns="129616" bIns="64808"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CCE9C47-932D-BD4C-8FA6-8CB74F1745E6}"/>
              </a:ext>
            </a:extLst>
          </p:cNvPr>
          <p:cNvSpPr txBox="1"/>
          <p:nvPr/>
        </p:nvSpPr>
        <p:spPr>
          <a:xfrm>
            <a:off x="8530402" y="581557"/>
            <a:ext cx="1012820" cy="1680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rtl="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1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Verdana" pitchFamily="34" charset="0"/>
              </a:rPr>
              <a:t>버전</a:t>
            </a:r>
          </a:p>
        </p:txBody>
      </p: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0B4B3F21-3893-FD4F-B50F-534049867C88}"/>
              </a:ext>
            </a:extLst>
          </p:cNvPr>
          <p:cNvSpPr/>
          <p:nvPr/>
        </p:nvSpPr>
        <p:spPr>
          <a:xfrm>
            <a:off x="11918683" y="528653"/>
            <a:ext cx="1362640" cy="27751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616" tIns="64808" rIns="129616" bIns="64808"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478C47E-617B-B949-8E22-719BE7D25422}"/>
              </a:ext>
            </a:extLst>
          </p:cNvPr>
          <p:cNvSpPr txBox="1"/>
          <p:nvPr/>
        </p:nvSpPr>
        <p:spPr>
          <a:xfrm>
            <a:off x="10893649" y="585441"/>
            <a:ext cx="1012820" cy="1680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rtl="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1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Verdana" pitchFamily="34" charset="0"/>
              </a:rPr>
              <a:t>P.NO</a:t>
            </a:r>
            <a:endParaRPr kumimoji="1" lang="ko-KR" altLang="en-US" sz="1100" b="1" kern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  <a:cs typeface="Verdana" pitchFamily="34" charset="0"/>
            </a:endParaRPr>
          </a:p>
        </p:txBody>
      </p:sp>
      <p:cxnSp>
        <p:nvCxnSpPr>
          <p:cNvPr id="44" name="직선 연결선 26">
            <a:extLst>
              <a:ext uri="{FF2B5EF4-FFF2-40B4-BE49-F238E27FC236}">
                <a16:creationId xmlns:a16="http://schemas.microsoft.com/office/drawing/2014/main" id="{96FBDF73-A5FD-4A4C-891B-06312F134183}"/>
              </a:ext>
            </a:extLst>
          </p:cNvPr>
          <p:cNvCxnSpPr/>
          <p:nvPr/>
        </p:nvCxnSpPr>
        <p:spPr>
          <a:xfrm>
            <a:off x="0" y="938816"/>
            <a:ext cx="13439775" cy="1716"/>
          </a:xfrm>
          <a:prstGeom prst="line">
            <a:avLst/>
          </a:prstGeom>
          <a:noFill/>
          <a:ln w="3175">
            <a:solidFill>
              <a:schemeClr val="bg1">
                <a:lumMod val="75000"/>
              </a:schemeClr>
            </a:solidFill>
            <a:prstDash val="solid"/>
            <a:round/>
            <a:headEnd/>
            <a:tailEnd/>
          </a:ln>
          <a:effectLst/>
        </p:spPr>
      </p:cxnSp>
      <p:sp>
        <p:nvSpPr>
          <p:cNvPr id="45" name="Text Box 8">
            <a:extLst>
              <a:ext uri="{FF2B5EF4-FFF2-40B4-BE49-F238E27FC236}">
                <a16:creationId xmlns:a16="http://schemas.microsoft.com/office/drawing/2014/main" id="{9F1C61DA-9264-6243-8E9F-3618E428A0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30896" y="530960"/>
            <a:ext cx="1350427" cy="275211"/>
          </a:xfrm>
          <a:prstGeom prst="rect">
            <a:avLst/>
          </a:prstGeom>
          <a:noFill/>
          <a:ln w="9525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</p:spPr>
        <p:txBody>
          <a:bodyPr wrap="none" lIns="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fld id="{95C22FB1-9964-4BFB-A0F7-104B1268D904}" type="slidenum">
              <a:rPr kumimoji="0" lang="en-US" altLang="ko-KR" sz="1100" b="1">
                <a:latin typeface="Verdana" pitchFamily="34" charset="0"/>
              </a:rPr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t>38</a:t>
            </a:fld>
            <a:endParaRPr kumimoji="0" lang="en-US" altLang="ko-KR" sz="1100" b="1" dirty="0">
              <a:latin typeface="Verdana" pitchFamily="34" charset="0"/>
            </a:endParaRPr>
          </a:p>
        </p:txBody>
      </p:sp>
      <p:sp>
        <p:nvSpPr>
          <p:cNvPr id="47" name="제목 1">
            <a:extLst>
              <a:ext uri="{FF2B5EF4-FFF2-40B4-BE49-F238E27FC236}">
                <a16:creationId xmlns:a16="http://schemas.microsoft.com/office/drawing/2014/main" id="{E7A1B631-041C-F24D-9E69-FDC52DBEFB5D}"/>
              </a:ext>
            </a:extLst>
          </p:cNvPr>
          <p:cNvSpPr txBox="1">
            <a:spLocks/>
          </p:cNvSpPr>
          <p:nvPr/>
        </p:nvSpPr>
        <p:spPr>
          <a:xfrm>
            <a:off x="4855139" y="135819"/>
            <a:ext cx="2814638" cy="323850"/>
          </a:xfrm>
          <a:prstGeom prst="rect">
            <a:avLst/>
          </a:prstGeom>
        </p:spPr>
        <p:txBody>
          <a:bodyPr anchor="ctr"/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Why </a:t>
            </a:r>
            <a:r>
              <a:rPr lang="en-US" altLang="ko-KR" sz="1000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SuperUX</a:t>
            </a: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/DX?</a:t>
            </a:r>
            <a:endParaRPr lang="ko-KR" altLang="en-US" sz="10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51" name="제목 1">
            <a:extLst>
              <a:ext uri="{FF2B5EF4-FFF2-40B4-BE49-F238E27FC236}">
                <a16:creationId xmlns:a16="http://schemas.microsoft.com/office/drawing/2014/main" id="{1B3DB821-9622-DD44-B11C-061B5CFB4FAB}"/>
              </a:ext>
            </a:extLst>
          </p:cNvPr>
          <p:cNvSpPr txBox="1">
            <a:spLocks/>
          </p:cNvSpPr>
          <p:nvPr/>
        </p:nvSpPr>
        <p:spPr>
          <a:xfrm>
            <a:off x="961564" y="489296"/>
            <a:ext cx="7760048" cy="323850"/>
          </a:xfrm>
          <a:prstGeom prst="rect">
            <a:avLst/>
          </a:prstGeom>
        </p:spPr>
        <p:txBody>
          <a:bodyPr anchor="ctr"/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PRODUCT – Why </a:t>
            </a:r>
            <a:r>
              <a:rPr lang="en-US" altLang="ko-KR" sz="1000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SuperUX</a:t>
            </a: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/DX</a:t>
            </a:r>
            <a:endParaRPr lang="ko-KR" altLang="en-US" sz="10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823351B-E5AD-2BE4-BD9D-9704E4ED9622}"/>
              </a:ext>
            </a:extLst>
          </p:cNvPr>
          <p:cNvSpPr txBox="1"/>
          <p:nvPr/>
        </p:nvSpPr>
        <p:spPr>
          <a:xfrm>
            <a:off x="615244" y="1783016"/>
            <a:ext cx="9008785" cy="384097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>
              <a:defRPr sz="1200">
                <a:solidFill>
                  <a:srgbClr val="996633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lvl="0" algn="ctr"/>
            <a:r>
              <a:rPr lang="en-US" altLang="ko-KR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Why Super DX</a:t>
            </a:r>
          </a:p>
        </p:txBody>
      </p:sp>
      <p:sp>
        <p:nvSpPr>
          <p:cNvPr id="79" name="직사각형 78"/>
          <p:cNvSpPr/>
          <p:nvPr/>
        </p:nvSpPr>
        <p:spPr>
          <a:xfrm>
            <a:off x="5411656" y="3314170"/>
            <a:ext cx="4364744" cy="2911986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나눔스퀘어 Bold" panose="020B0600000101010101" pitchFamily="50" charset="-127"/>
            </a:endParaRPr>
          </a:p>
        </p:txBody>
      </p:sp>
      <p:sp>
        <p:nvSpPr>
          <p:cNvPr id="82" name="양쪽 모서리가 둥근 사각형 81">
            <a:extLst>
              <a:ext uri="{FF2B5EF4-FFF2-40B4-BE49-F238E27FC236}">
                <a16:creationId xmlns:a16="http://schemas.microsoft.com/office/drawing/2014/main" id="{23C0F8E5-EC40-E843-8FC7-4A5CCE59AA41}"/>
              </a:ext>
            </a:extLst>
          </p:cNvPr>
          <p:cNvSpPr/>
          <p:nvPr/>
        </p:nvSpPr>
        <p:spPr>
          <a:xfrm>
            <a:off x="5407951" y="2978006"/>
            <a:ext cx="4364746" cy="338450"/>
          </a:xfrm>
          <a:prstGeom prst="round2SameRect">
            <a:avLst>
              <a:gd name="adj1" fmla="val 30272"/>
              <a:gd name="adj2" fmla="val 0"/>
            </a:avLst>
          </a:pr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600" b="1" kern="0" dirty="0">
                <a:solidFill>
                  <a:prstClr val="white"/>
                </a:solidFill>
                <a:latin typeface="맑은 고딕" panose="020B0503020000020004" pitchFamily="50" charset="-127"/>
                <a:ea typeface="나눔스퀘어 Bold" panose="020B0600000101010101" pitchFamily="50" charset="-127"/>
              </a:rPr>
              <a:t>도입 후</a:t>
            </a:r>
            <a:endParaRPr kumimoji="1" lang="ko-KR" altLang="en-US" sz="16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09C350FB-9B8E-B64F-B23A-B2766768B1E9}"/>
              </a:ext>
            </a:extLst>
          </p:cNvPr>
          <p:cNvSpPr/>
          <p:nvPr/>
        </p:nvSpPr>
        <p:spPr>
          <a:xfrm>
            <a:off x="5435633" y="2959552"/>
            <a:ext cx="4337064" cy="2967556"/>
          </a:xfrm>
          <a:prstGeom prst="roundRect">
            <a:avLst>
              <a:gd name="adj" fmla="val 2757"/>
            </a:avLst>
          </a:prstGeom>
          <a:noFill/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463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08D3AAEC-CB89-4E17-A401-1EE21DC04E73}"/>
              </a:ext>
            </a:extLst>
          </p:cNvPr>
          <p:cNvSpPr txBox="1"/>
          <p:nvPr/>
        </p:nvSpPr>
        <p:spPr>
          <a:xfrm>
            <a:off x="5979214" y="3465944"/>
            <a:ext cx="3293491" cy="331013"/>
          </a:xfrm>
          <a:prstGeom prst="round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ctr" defTabSz="91440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1" i="0" u="none" strike="noStrike" kern="0" cap="none" spc="-150" normalizeH="0" baseline="0" noProof="0" dirty="0">
                <a:ln>
                  <a:solidFill>
                    <a:prstClr val="black">
                      <a:lumMod val="50000"/>
                      <a:lumOff val="50000"/>
                      <a:alpha val="10000"/>
                    </a:prstClr>
                  </a:solidFill>
                </a:ln>
                <a:solidFill>
                  <a:srgbClr val="FF0000"/>
                </a:solidFill>
                <a:effectLst/>
                <a:uLnTx/>
                <a:uFillTx/>
                <a:latin typeface="맑은 고딕" panose="020B0503020000020004" pitchFamily="50" charset="-127"/>
                <a:ea typeface="나눔스퀘어 Bold" panose="020B0600000101010101" pitchFamily="50" charset="-127"/>
              </a:rPr>
              <a:t>앱 개발의 프로세스 간소화</a:t>
            </a:r>
            <a:endParaRPr kumimoji="1" lang="en-US" altLang="ko-KR" sz="1200" b="1" i="0" u="none" strike="noStrike" kern="0" cap="none" spc="-150" normalizeH="0" baseline="0" noProof="0" dirty="0">
              <a:ln>
                <a:solidFill>
                  <a:prstClr val="black">
                    <a:lumMod val="50000"/>
                    <a:lumOff val="50000"/>
                    <a:alpha val="10000"/>
                  </a:prstClr>
                </a:solidFill>
              </a:ln>
              <a:solidFill>
                <a:srgbClr val="FF0000"/>
              </a:solidFill>
              <a:effectLst/>
              <a:uLnTx/>
              <a:uFillTx/>
              <a:latin typeface="맑은 고딕" panose="020B0503020000020004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8" name="사각형: 둥근 모서리 121">
            <a:extLst>
              <a:ext uri="{FF2B5EF4-FFF2-40B4-BE49-F238E27FC236}">
                <a16:creationId xmlns:a16="http://schemas.microsoft.com/office/drawing/2014/main" id="{202AC5CF-430D-4538-BCD0-0A3AB64A9B1A}"/>
              </a:ext>
            </a:extLst>
          </p:cNvPr>
          <p:cNvSpPr/>
          <p:nvPr/>
        </p:nvSpPr>
        <p:spPr>
          <a:xfrm>
            <a:off x="5502415" y="3991225"/>
            <a:ext cx="1944543" cy="105758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rgbClr val="0047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나눔스퀘어 Bold" panose="020B0600000101010101" pitchFamily="50" charset="-127"/>
            </a:endParaRP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47779CB2-944F-4AB6-BC74-C2F7EBF92702}"/>
              </a:ext>
            </a:extLst>
          </p:cNvPr>
          <p:cNvSpPr txBox="1"/>
          <p:nvPr/>
        </p:nvSpPr>
        <p:spPr>
          <a:xfrm>
            <a:off x="5696980" y="4577894"/>
            <a:ext cx="14654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b="1" dirty="0">
                <a:ea typeface="나눔스퀘어 Bold" panose="020B0600000101010101" pitchFamily="50" charset="-127"/>
              </a:rPr>
              <a:t>Super UX</a:t>
            </a:r>
          </a:p>
          <a:p>
            <a:pPr algn="ctr"/>
            <a:r>
              <a:rPr lang="en-US" altLang="ko-KR" sz="1000" dirty="0">
                <a:ea typeface="나눔스퀘어 Bold" panose="020B0600000101010101" pitchFamily="50" charset="-127"/>
              </a:rPr>
              <a:t>(</a:t>
            </a:r>
            <a:r>
              <a:rPr lang="ko-KR" altLang="en-US" sz="1000" dirty="0">
                <a:ea typeface="나눔스퀘어 Bold" panose="020B0600000101010101" pitchFamily="50" charset="-127"/>
              </a:rPr>
              <a:t>화면설계 </a:t>
            </a:r>
            <a:r>
              <a:rPr lang="en-US" altLang="ko-KR" sz="1000" dirty="0">
                <a:ea typeface="나눔스퀘어 Bold" panose="020B0600000101010101" pitchFamily="50" charset="-127"/>
              </a:rPr>
              <a:t>+ </a:t>
            </a:r>
            <a:r>
              <a:rPr lang="ko-KR" altLang="en-US" sz="1000" dirty="0">
                <a:ea typeface="나눔스퀘어 Bold" panose="020B0600000101010101" pitchFamily="50" charset="-127"/>
              </a:rPr>
              <a:t>프론트 개발</a:t>
            </a:r>
            <a:r>
              <a:rPr lang="en-US" altLang="ko-KR" sz="1000" dirty="0">
                <a:ea typeface="나눔스퀘어 Bold" panose="020B0600000101010101" pitchFamily="50" charset="-127"/>
              </a:rPr>
              <a:t>)</a:t>
            </a:r>
            <a:endParaRPr lang="ko-KR" altLang="en-US" sz="1000" dirty="0">
              <a:ea typeface="나눔스퀘어 Bold" panose="020B0600000101010101" pitchFamily="50" charset="-127"/>
            </a:endParaRPr>
          </a:p>
        </p:txBody>
      </p:sp>
      <p:pic>
        <p:nvPicPr>
          <p:cNvPr id="160" name="그림 159">
            <a:extLst>
              <a:ext uri="{FF2B5EF4-FFF2-40B4-BE49-F238E27FC236}">
                <a16:creationId xmlns:a16="http://schemas.microsoft.com/office/drawing/2014/main" id="{4FA59E97-9EA4-477D-9516-B10578D371F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9806" y="4166216"/>
            <a:ext cx="375177" cy="375177"/>
          </a:xfrm>
          <a:prstGeom prst="rect">
            <a:avLst/>
          </a:prstGeom>
        </p:spPr>
      </p:pic>
      <p:pic>
        <p:nvPicPr>
          <p:cNvPr id="161" name="그림 160">
            <a:extLst>
              <a:ext uri="{FF2B5EF4-FFF2-40B4-BE49-F238E27FC236}">
                <a16:creationId xmlns:a16="http://schemas.microsoft.com/office/drawing/2014/main" id="{F2216602-57D6-4406-A2EE-1CF23558CE0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7712" y="4184326"/>
            <a:ext cx="338957" cy="338957"/>
          </a:xfrm>
          <a:prstGeom prst="rect">
            <a:avLst/>
          </a:prstGeom>
        </p:spPr>
      </p:pic>
      <p:pic>
        <p:nvPicPr>
          <p:cNvPr id="162" name="그림 161">
            <a:extLst>
              <a:ext uri="{FF2B5EF4-FFF2-40B4-BE49-F238E27FC236}">
                <a16:creationId xmlns:a16="http://schemas.microsoft.com/office/drawing/2014/main" id="{31E80972-5AFC-4305-BEE8-A9E6CEB3CE0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8121" y="4174844"/>
            <a:ext cx="369951" cy="369951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7585868" y="4006038"/>
            <a:ext cx="2104772" cy="1042771"/>
            <a:chOff x="8026539" y="4789823"/>
            <a:chExt cx="2343513" cy="1259650"/>
          </a:xfrm>
        </p:grpSpPr>
        <p:sp>
          <p:nvSpPr>
            <p:cNvPr id="163" name="사각형: 둥근 모서리 13334">
              <a:extLst>
                <a:ext uri="{FF2B5EF4-FFF2-40B4-BE49-F238E27FC236}">
                  <a16:creationId xmlns:a16="http://schemas.microsoft.com/office/drawing/2014/main" id="{1BB45B6C-43D3-4C64-9B48-E23538EBA539}"/>
                </a:ext>
              </a:extLst>
            </p:cNvPr>
            <p:cNvSpPr/>
            <p:nvPr/>
          </p:nvSpPr>
          <p:spPr>
            <a:xfrm>
              <a:off x="8026539" y="4789823"/>
              <a:ext cx="2331988" cy="125965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47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나눔스퀘어 Bold" panose="020B0600000101010101" pitchFamily="50" charset="-127"/>
              </a:endParaRPr>
            </a:p>
          </p:txBody>
        </p: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4AC2F85C-306F-434D-B78C-C74DFA803351}"/>
                </a:ext>
              </a:extLst>
            </p:cNvPr>
            <p:cNvSpPr txBox="1"/>
            <p:nvPr/>
          </p:nvSpPr>
          <p:spPr>
            <a:xfrm>
              <a:off x="8031637" y="5445324"/>
              <a:ext cx="2338415" cy="483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>
                  <a:ea typeface="나눔스퀘어 Bold" panose="020B0600000101010101" pitchFamily="50" charset="-127"/>
                </a:rPr>
                <a:t>Super DX</a:t>
              </a:r>
            </a:p>
            <a:p>
              <a:pPr algn="ctr"/>
              <a:r>
                <a:rPr lang="en-US" altLang="ko-KR" sz="1000" dirty="0">
                  <a:ea typeface="나눔스퀘어 Bold" panose="020B0600000101010101" pitchFamily="50" charset="-127"/>
                </a:rPr>
                <a:t>(</a:t>
              </a:r>
              <a:r>
                <a:rPr lang="ko-KR" altLang="en-US" sz="1000" dirty="0">
                  <a:ea typeface="나눔스퀘어 Bold" panose="020B0600000101010101" pitchFamily="50" charset="-127"/>
                </a:rPr>
                <a:t>비즈니스 로직 설계 </a:t>
              </a:r>
              <a:r>
                <a:rPr lang="en-US" altLang="ko-KR" sz="1000" dirty="0">
                  <a:ea typeface="나눔스퀘어 Bold" panose="020B0600000101010101" pitchFamily="50" charset="-127"/>
                </a:rPr>
                <a:t>+ </a:t>
              </a:r>
              <a:r>
                <a:rPr lang="ko-KR" altLang="en-US" sz="1000" dirty="0" err="1">
                  <a:ea typeface="나눔스퀘어 Bold" panose="020B0600000101010101" pitchFamily="50" charset="-127"/>
                </a:rPr>
                <a:t>백엔드</a:t>
              </a:r>
              <a:r>
                <a:rPr lang="ko-KR" altLang="en-US" sz="1000" dirty="0">
                  <a:ea typeface="나눔스퀘어 Bold" panose="020B0600000101010101" pitchFamily="50" charset="-127"/>
                </a:rPr>
                <a:t> 개발</a:t>
              </a:r>
              <a:r>
                <a:rPr lang="en-US" altLang="ko-KR" sz="1000" dirty="0">
                  <a:ea typeface="나눔스퀘어 Bold" panose="020B0600000101010101" pitchFamily="50" charset="-127"/>
                </a:rPr>
                <a:t>)</a:t>
              </a:r>
              <a:endParaRPr lang="ko-KR" altLang="en-US" sz="1000" dirty="0">
                <a:ea typeface="나눔스퀘어 Bold" panose="020B0600000101010101" pitchFamily="50" charset="-127"/>
              </a:endParaRPr>
            </a:p>
          </p:txBody>
        </p:sp>
        <p:pic>
          <p:nvPicPr>
            <p:cNvPr id="165" name="그림 164">
              <a:extLst>
                <a:ext uri="{FF2B5EF4-FFF2-40B4-BE49-F238E27FC236}">
                  <a16:creationId xmlns:a16="http://schemas.microsoft.com/office/drawing/2014/main" id="{E6A95523-6FDE-4A23-A841-81BC86C1D67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88174" y="4974306"/>
              <a:ext cx="460696" cy="460696"/>
            </a:xfrm>
            <a:prstGeom prst="rect">
              <a:avLst/>
            </a:prstGeom>
          </p:spPr>
        </p:pic>
        <p:pic>
          <p:nvPicPr>
            <p:cNvPr id="166" name="그림 165">
              <a:extLst>
                <a:ext uri="{FF2B5EF4-FFF2-40B4-BE49-F238E27FC236}">
                  <a16:creationId xmlns:a16="http://schemas.microsoft.com/office/drawing/2014/main" id="{024A290C-281F-4EB3-829D-893C5F852C2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39200" y="4996618"/>
              <a:ext cx="410349" cy="410349"/>
            </a:xfrm>
            <a:prstGeom prst="rect">
              <a:avLst/>
            </a:prstGeom>
          </p:spPr>
        </p:pic>
        <p:pic>
          <p:nvPicPr>
            <p:cNvPr id="167" name="그림 166">
              <a:extLst>
                <a:ext uri="{FF2B5EF4-FFF2-40B4-BE49-F238E27FC236}">
                  <a16:creationId xmlns:a16="http://schemas.microsoft.com/office/drawing/2014/main" id="{C325D077-99C7-4F82-99E2-F96E4D7F2B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62599" y="4984663"/>
              <a:ext cx="460661" cy="460661"/>
            </a:xfrm>
            <a:prstGeom prst="rect">
              <a:avLst/>
            </a:prstGeom>
          </p:spPr>
        </p:pic>
      </p:grpSp>
      <p:sp>
        <p:nvSpPr>
          <p:cNvPr id="168" name="TextBox 167">
            <a:extLst>
              <a:ext uri="{FF2B5EF4-FFF2-40B4-BE49-F238E27FC236}">
                <a16:creationId xmlns:a16="http://schemas.microsoft.com/office/drawing/2014/main" id="{6C212821-B60C-4BB2-8C67-9CE5304E8ADB}"/>
              </a:ext>
            </a:extLst>
          </p:cNvPr>
          <p:cNvSpPr txBox="1"/>
          <p:nvPr/>
        </p:nvSpPr>
        <p:spPr>
          <a:xfrm>
            <a:off x="5743224" y="5234134"/>
            <a:ext cx="360906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1400" spc="-120" dirty="0">
                <a:ln>
                  <a:solidFill>
                    <a:prstClr val="black">
                      <a:lumMod val="75000"/>
                      <a:lumOff val="25000"/>
                      <a:alpha val="20000"/>
                    </a:prst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나눔스퀘어 Bold" panose="020B0600000101010101" pitchFamily="50" charset="-127"/>
              </a:rPr>
              <a:t>하나의 툴로 개발 프로세스 통합 </a:t>
            </a:r>
            <a:endParaRPr kumimoji="1" lang="en-US" altLang="ko-KR" sz="1400" spc="-120" dirty="0">
              <a:ln>
                <a:solidFill>
                  <a:prstClr val="black">
                    <a:lumMod val="75000"/>
                    <a:lumOff val="25000"/>
                    <a:alpha val="20000"/>
                  </a:prstClr>
                </a:solidFill>
              </a:ln>
              <a:solidFill>
                <a:prstClr val="black"/>
              </a:solidFill>
              <a:latin typeface="맑은 고딕" panose="020B0503020000020004" pitchFamily="50" charset="-127"/>
              <a:ea typeface="나눔스퀘어 Bold" panose="020B0600000101010101" pitchFamily="50" charset="-127"/>
            </a:endParaRPr>
          </a:p>
          <a:p>
            <a:pPr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1400" spc="-120" dirty="0" err="1">
                <a:ln>
                  <a:solidFill>
                    <a:prstClr val="black">
                      <a:lumMod val="75000"/>
                      <a:lumOff val="25000"/>
                      <a:alpha val="20000"/>
                    </a:prst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나눔스퀘어 Bold" panose="020B0600000101010101" pitchFamily="50" charset="-127"/>
              </a:rPr>
              <a:t>앱개발</a:t>
            </a:r>
            <a:r>
              <a:rPr kumimoji="1" lang="ko-KR" altLang="en-US" sz="1400" spc="-120" dirty="0">
                <a:ln>
                  <a:solidFill>
                    <a:prstClr val="black">
                      <a:lumMod val="75000"/>
                      <a:lumOff val="25000"/>
                      <a:alpha val="20000"/>
                    </a:prst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나눔스퀘어 Bold" panose="020B0600000101010101" pitchFamily="50" charset="-127"/>
              </a:rPr>
              <a:t> </a:t>
            </a:r>
            <a:r>
              <a:rPr kumimoji="1" lang="ko-KR" altLang="en-US" sz="1400" spc="-120" dirty="0">
                <a:ln>
                  <a:solidFill>
                    <a:prstClr val="black">
                      <a:lumMod val="75000"/>
                      <a:lumOff val="25000"/>
                      <a:alpha val="20000"/>
                    </a:prstClr>
                  </a:solidFill>
                </a:ln>
                <a:solidFill>
                  <a:srgbClr val="FF0000"/>
                </a:solidFill>
                <a:latin typeface="맑은 고딕" panose="020B0503020000020004" pitchFamily="50" charset="-127"/>
                <a:ea typeface="나눔스퀘어 Bold" panose="020B0600000101010101" pitchFamily="50" charset="-127"/>
              </a:rPr>
              <a:t>비용 ↓</a:t>
            </a:r>
            <a:r>
              <a:rPr kumimoji="1" lang="en-US" altLang="ko-KR" sz="1400" spc="-120" dirty="0">
                <a:ln>
                  <a:solidFill>
                    <a:prstClr val="black">
                      <a:lumMod val="75000"/>
                      <a:lumOff val="25000"/>
                      <a:alpha val="20000"/>
                    </a:prstClr>
                  </a:solidFill>
                </a:ln>
                <a:solidFill>
                  <a:srgbClr val="FF0000"/>
                </a:solidFill>
                <a:latin typeface="맑은 고딕" panose="020B0503020000020004" pitchFamily="50" charset="-127"/>
                <a:ea typeface="나눔스퀘어 Bold" panose="020B0600000101010101" pitchFamily="50" charset="-127"/>
              </a:rPr>
              <a:t>, </a:t>
            </a:r>
            <a:r>
              <a:rPr kumimoji="1" lang="ko-KR" altLang="en-US" sz="1400" spc="-120" dirty="0">
                <a:ln>
                  <a:solidFill>
                    <a:prstClr val="black">
                      <a:lumMod val="75000"/>
                      <a:lumOff val="25000"/>
                      <a:alpha val="20000"/>
                    </a:prstClr>
                  </a:solidFill>
                </a:ln>
                <a:solidFill>
                  <a:srgbClr val="FF0000"/>
                </a:solidFill>
                <a:latin typeface="맑은 고딕" panose="020B0503020000020004" pitchFamily="50" charset="-127"/>
                <a:ea typeface="나눔스퀘어 Bold" panose="020B0600000101010101" pitchFamily="50" charset="-127"/>
              </a:rPr>
              <a:t>시간 ↓</a:t>
            </a:r>
            <a:endParaRPr kumimoji="1" lang="en-US" altLang="ko-KR" sz="1200" spc="-120" dirty="0">
              <a:ln>
                <a:solidFill>
                  <a:prstClr val="black">
                    <a:lumMod val="75000"/>
                    <a:lumOff val="25000"/>
                    <a:alpha val="20000"/>
                  </a:prstClr>
                </a:solidFill>
              </a:ln>
              <a:solidFill>
                <a:srgbClr val="FF0000"/>
              </a:solidFill>
              <a:latin typeface="맑은 고딕" panose="020B0503020000020004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252149" y="2919751"/>
            <a:ext cx="4361211" cy="3284625"/>
            <a:chOff x="343589" y="2919751"/>
            <a:chExt cx="4361211" cy="3284625"/>
          </a:xfrm>
        </p:grpSpPr>
        <p:sp>
          <p:nvSpPr>
            <p:cNvPr id="80" name="직사각형 79"/>
            <p:cNvSpPr/>
            <p:nvPr/>
          </p:nvSpPr>
          <p:spPr>
            <a:xfrm>
              <a:off x="343589" y="3293071"/>
              <a:ext cx="4217837" cy="2911305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나눔스퀘어 Bold" panose="020B0600000101010101" pitchFamily="50" charset="-127"/>
              </a:endParaRPr>
            </a:p>
          </p:txBody>
        </p:sp>
        <p:sp>
          <p:nvSpPr>
            <p:cNvPr id="81" name="양쪽 모서리가 둥근 사각형 80">
              <a:extLst>
                <a:ext uri="{FF2B5EF4-FFF2-40B4-BE49-F238E27FC236}">
                  <a16:creationId xmlns:a16="http://schemas.microsoft.com/office/drawing/2014/main" id="{23C0F8E5-EC40-E843-8FC7-4A5CCE59AA41}"/>
                </a:ext>
              </a:extLst>
            </p:cNvPr>
            <p:cNvSpPr/>
            <p:nvPr/>
          </p:nvSpPr>
          <p:spPr>
            <a:xfrm>
              <a:off x="348434" y="2919751"/>
              <a:ext cx="4222476" cy="373320"/>
            </a:xfrm>
            <a:prstGeom prst="round2SameRect">
              <a:avLst>
                <a:gd name="adj1" fmla="val 35799"/>
                <a:gd name="adj2" fmla="val 0"/>
              </a:avLst>
            </a:prstGeom>
            <a:solidFill>
              <a:schemeClr val="bg2">
                <a:lumMod val="7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600" b="1" kern="0" noProof="0" dirty="0">
                  <a:solidFill>
                    <a:prstClr val="white"/>
                  </a:solidFill>
                  <a:latin typeface="맑은 고딕" panose="020B0503020000020004" pitchFamily="50" charset="-127"/>
                  <a:ea typeface="나눔스퀘어 Bold" panose="020B0600000101010101" pitchFamily="50" charset="-127"/>
                </a:rPr>
                <a:t>도입 전</a:t>
              </a:r>
              <a:endParaRPr kumimoji="1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83" name="모서리가 둥근 직사각형 82">
              <a:extLst>
                <a:ext uri="{FF2B5EF4-FFF2-40B4-BE49-F238E27FC236}">
                  <a16:creationId xmlns:a16="http://schemas.microsoft.com/office/drawing/2014/main" id="{09C350FB-9B8E-B64F-B23A-B2766768B1E9}"/>
                </a:ext>
              </a:extLst>
            </p:cNvPr>
            <p:cNvSpPr/>
            <p:nvPr/>
          </p:nvSpPr>
          <p:spPr>
            <a:xfrm>
              <a:off x="420352" y="2919752"/>
              <a:ext cx="4222476" cy="3284624"/>
            </a:xfrm>
            <a:prstGeom prst="roundRect">
              <a:avLst>
                <a:gd name="adj" fmla="val 2757"/>
              </a:avLst>
            </a:prstGeom>
            <a:noFill/>
            <a:ln w="381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463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08D3AAEC-CB89-4E17-A401-1EE21DC04E73}"/>
                </a:ext>
              </a:extLst>
            </p:cNvPr>
            <p:cNvSpPr txBox="1"/>
            <p:nvPr/>
          </p:nvSpPr>
          <p:spPr>
            <a:xfrm>
              <a:off x="824164" y="3483536"/>
              <a:ext cx="3237054" cy="331013"/>
            </a:xfrm>
            <a:prstGeom prst="round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200" b="1" kern="0" spc="-150" dirty="0">
                  <a:ln>
                    <a:solidFill>
                      <a:prstClr val="black">
                        <a:lumMod val="50000"/>
                        <a:lumOff val="50000"/>
                        <a:alpha val="10000"/>
                      </a:prstClr>
                    </a:solidFill>
                  </a:ln>
                  <a:solidFill>
                    <a:srgbClr val="FF0000"/>
                  </a:solidFill>
                  <a:latin typeface="맑은 고딕" panose="020B0503020000020004" pitchFamily="50" charset="-127"/>
                  <a:ea typeface="나눔스퀘어 Bold" panose="020B0600000101010101" pitchFamily="50" charset="-127"/>
                </a:rPr>
                <a:t>기존의 복잡한 앱 개발 프로세스 </a:t>
              </a:r>
              <a:endParaRPr kumimoji="1" lang="ko-KR" altLang="en-US" sz="1200" b="1" i="0" u="none" strike="noStrike" kern="0" cap="none" spc="-150" normalizeH="0" baseline="0" noProof="0" dirty="0">
                <a:ln>
                  <a:solidFill>
                    <a:prstClr val="black">
                      <a:lumMod val="50000"/>
                      <a:lumOff val="50000"/>
                      <a:alpha val="10000"/>
                    </a:prstClr>
                  </a:solidFill>
                </a:ln>
                <a:solidFill>
                  <a:srgbClr val="FF0000"/>
                </a:solidFill>
                <a:effectLst/>
                <a:uLnTx/>
                <a:uFillTx/>
                <a:latin typeface="맑은 고딕" panose="020B0503020000020004" pitchFamily="50" charset="-127"/>
                <a:ea typeface="나눔스퀘어 Bold" panose="020B0600000101010101" pitchFamily="50" charset="-127"/>
              </a:endParaRPr>
            </a:p>
          </p:txBody>
        </p:sp>
        <p:grpSp>
          <p:nvGrpSpPr>
            <p:cNvPr id="8" name="그룹 7"/>
            <p:cNvGrpSpPr/>
            <p:nvPr/>
          </p:nvGrpSpPr>
          <p:grpSpPr>
            <a:xfrm>
              <a:off x="399914" y="4211680"/>
              <a:ext cx="4013529" cy="750856"/>
              <a:chOff x="432012" y="5017167"/>
              <a:chExt cx="4013529" cy="750856"/>
            </a:xfrm>
          </p:grpSpPr>
          <p:pic>
            <p:nvPicPr>
              <p:cNvPr id="141" name="그림 140">
                <a:extLst>
                  <a:ext uri="{FF2B5EF4-FFF2-40B4-BE49-F238E27FC236}">
                    <a16:creationId xmlns:a16="http://schemas.microsoft.com/office/drawing/2014/main" id="{D55D6CB7-322D-40D4-A650-1A6B940FA0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9884" y="5038914"/>
                <a:ext cx="392841" cy="392841"/>
              </a:xfrm>
              <a:prstGeom prst="rect">
                <a:avLst/>
              </a:prstGeom>
            </p:spPr>
          </p:pic>
          <p:pic>
            <p:nvPicPr>
              <p:cNvPr id="142" name="그림 141">
                <a:extLst>
                  <a:ext uri="{FF2B5EF4-FFF2-40B4-BE49-F238E27FC236}">
                    <a16:creationId xmlns:a16="http://schemas.microsoft.com/office/drawing/2014/main" id="{9FD3FF67-8F4C-4D2F-A53C-14A72616B6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18362" y="5038914"/>
                <a:ext cx="350826" cy="350826"/>
              </a:xfrm>
              <a:prstGeom prst="rect">
                <a:avLst/>
              </a:prstGeom>
            </p:spPr>
          </p:pic>
          <p:pic>
            <p:nvPicPr>
              <p:cNvPr id="143" name="그림 142">
                <a:extLst>
                  <a:ext uri="{FF2B5EF4-FFF2-40B4-BE49-F238E27FC236}">
                    <a16:creationId xmlns:a16="http://schemas.microsoft.com/office/drawing/2014/main" id="{DC0F49FC-2E08-4BC4-80D8-32AC6D8FF5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33296" y="5038914"/>
                <a:ext cx="345435" cy="345435"/>
              </a:xfrm>
              <a:prstGeom prst="rect">
                <a:avLst/>
              </a:prstGeom>
            </p:spPr>
          </p:pic>
          <p:pic>
            <p:nvPicPr>
              <p:cNvPr id="144" name="그림 143">
                <a:extLst>
                  <a:ext uri="{FF2B5EF4-FFF2-40B4-BE49-F238E27FC236}">
                    <a16:creationId xmlns:a16="http://schemas.microsoft.com/office/drawing/2014/main" id="{46FEAE47-3810-4A39-86EE-5571400CDB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77807" y="5017167"/>
                <a:ext cx="379853" cy="404658"/>
              </a:xfrm>
              <a:prstGeom prst="rect">
                <a:avLst/>
              </a:prstGeom>
            </p:spPr>
          </p:pic>
          <p:pic>
            <p:nvPicPr>
              <p:cNvPr id="145" name="그림 144">
                <a:extLst>
                  <a:ext uri="{FF2B5EF4-FFF2-40B4-BE49-F238E27FC236}">
                    <a16:creationId xmlns:a16="http://schemas.microsoft.com/office/drawing/2014/main" id="{EA083354-705B-4900-8CF1-B5C0EF771C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44825" y="5027203"/>
                <a:ext cx="354195" cy="354195"/>
              </a:xfrm>
              <a:prstGeom prst="rect">
                <a:avLst/>
              </a:prstGeom>
            </p:spPr>
          </p:pic>
          <p:pic>
            <p:nvPicPr>
              <p:cNvPr id="146" name="그림 145">
                <a:extLst>
                  <a:ext uri="{FF2B5EF4-FFF2-40B4-BE49-F238E27FC236}">
                    <a16:creationId xmlns:a16="http://schemas.microsoft.com/office/drawing/2014/main" id="{40F12345-0615-4295-BD0C-7466DB51E1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74657" y="5019173"/>
                <a:ext cx="427513" cy="427513"/>
              </a:xfrm>
              <a:prstGeom prst="rect">
                <a:avLst/>
              </a:prstGeom>
            </p:spPr>
          </p:pic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FF8B75E7-7505-4E6B-90D8-15572999DA0A}"/>
                  </a:ext>
                </a:extLst>
              </p:cNvPr>
              <p:cNvSpPr txBox="1"/>
              <p:nvPr/>
            </p:nvSpPr>
            <p:spPr>
              <a:xfrm>
                <a:off x="432012" y="5496340"/>
                <a:ext cx="635110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900" dirty="0">
                    <a:ea typeface="나눔스퀘어 Bold" panose="020B0600000101010101" pitchFamily="50" charset="-127"/>
                  </a:rPr>
                  <a:t>UX</a:t>
                </a:r>
                <a:r>
                  <a:rPr lang="ko-KR" altLang="en-US" sz="900" dirty="0">
                    <a:ea typeface="나눔스퀘어 Bold" panose="020B0600000101010101" pitchFamily="50" charset="-127"/>
                  </a:rPr>
                  <a:t>디자인</a:t>
                </a:r>
              </a:p>
            </p:txBody>
          </p:sp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6EDB9F93-C76E-48B9-B9E8-544C95DB4E0B}"/>
                  </a:ext>
                </a:extLst>
              </p:cNvPr>
              <p:cNvSpPr txBox="1"/>
              <p:nvPr/>
            </p:nvSpPr>
            <p:spPr>
              <a:xfrm>
                <a:off x="1182419" y="5489951"/>
                <a:ext cx="627095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900" dirty="0">
                    <a:ea typeface="나눔스퀘어 Bold" panose="020B0600000101010101" pitchFamily="50" charset="-127"/>
                  </a:rPr>
                  <a:t>APP </a:t>
                </a:r>
                <a:r>
                  <a:rPr lang="ko-KR" altLang="en-US" sz="900" dirty="0">
                    <a:ea typeface="나눔스퀘어 Bold" panose="020B0600000101010101" pitchFamily="50" charset="-127"/>
                  </a:rPr>
                  <a:t>기획</a:t>
                </a:r>
              </a:p>
            </p:txBody>
          </p: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3810F5ED-576B-409C-A252-9E5AA812403E}"/>
                  </a:ext>
                </a:extLst>
              </p:cNvPr>
              <p:cNvSpPr txBox="1"/>
              <p:nvPr/>
            </p:nvSpPr>
            <p:spPr>
              <a:xfrm>
                <a:off x="1017590" y="5479105"/>
                <a:ext cx="268529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900" dirty="0">
                    <a:ea typeface="나눔스퀘어 Bold" panose="020B0600000101010101" pitchFamily="50" charset="-127"/>
                  </a:rPr>
                  <a:t>▶</a:t>
                </a:r>
              </a:p>
            </p:txBody>
          </p:sp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8954DF5A-B339-4A2B-96BC-B8FA46DF4B44}"/>
                  </a:ext>
                </a:extLst>
              </p:cNvPr>
              <p:cNvSpPr txBox="1"/>
              <p:nvPr/>
            </p:nvSpPr>
            <p:spPr>
              <a:xfrm>
                <a:off x="1833852" y="5511839"/>
                <a:ext cx="630301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900" dirty="0">
                    <a:ea typeface="나눔스퀘어 Bold" panose="020B0600000101010101" pitchFamily="50" charset="-127"/>
                  </a:rPr>
                  <a:t>UI </a:t>
                </a:r>
                <a:r>
                  <a:rPr lang="ko-KR" altLang="en-US" sz="900" dirty="0">
                    <a:ea typeface="나눔스퀘어 Bold" panose="020B0600000101010101" pitchFamily="50" charset="-127"/>
                  </a:rPr>
                  <a:t>디자인</a:t>
                </a:r>
              </a:p>
            </p:txBody>
          </p:sp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12BBA6BD-55F1-479B-A5B3-4412134078AD}"/>
                  </a:ext>
                </a:extLst>
              </p:cNvPr>
              <p:cNvSpPr txBox="1"/>
              <p:nvPr/>
            </p:nvSpPr>
            <p:spPr>
              <a:xfrm>
                <a:off x="2561747" y="5524056"/>
                <a:ext cx="396262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900" dirty="0">
                    <a:ea typeface="나눔스퀘어 Bold" panose="020B0600000101010101" pitchFamily="50" charset="-127"/>
                  </a:rPr>
                  <a:t>개발</a:t>
                </a:r>
              </a:p>
            </p:txBody>
          </p:sp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AD682290-94FA-4F40-B763-C011BC8782B6}"/>
                  </a:ext>
                </a:extLst>
              </p:cNvPr>
              <p:cNvSpPr txBox="1"/>
              <p:nvPr/>
            </p:nvSpPr>
            <p:spPr>
              <a:xfrm>
                <a:off x="3155179" y="5531222"/>
                <a:ext cx="502061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900" dirty="0">
                    <a:ea typeface="나눔스퀘어 Bold" panose="020B0600000101010101" pitchFamily="50" charset="-127"/>
                  </a:rPr>
                  <a:t>테스트</a:t>
                </a:r>
              </a:p>
            </p:txBody>
          </p:sp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A47A0E32-867D-47ED-B928-C1B4EB75B6B3}"/>
                  </a:ext>
                </a:extLst>
              </p:cNvPr>
              <p:cNvSpPr txBox="1"/>
              <p:nvPr/>
            </p:nvSpPr>
            <p:spPr>
              <a:xfrm>
                <a:off x="3837682" y="5498397"/>
                <a:ext cx="607859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900" dirty="0">
                    <a:ea typeface="나눔스퀘어 Bold" panose="020B0600000101010101" pitchFamily="50" charset="-127"/>
                  </a:rPr>
                  <a:t>유지보수</a:t>
                </a:r>
              </a:p>
            </p:txBody>
          </p:sp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4C0831CC-2BC5-49EC-A55A-86FAB26C402E}"/>
                  </a:ext>
                </a:extLst>
              </p:cNvPr>
              <p:cNvSpPr txBox="1"/>
              <p:nvPr/>
            </p:nvSpPr>
            <p:spPr>
              <a:xfrm>
                <a:off x="1687176" y="5518832"/>
                <a:ext cx="290464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900" dirty="0">
                    <a:ea typeface="나눔스퀘어 Bold" panose="020B0600000101010101" pitchFamily="50" charset="-127"/>
                  </a:rPr>
                  <a:t>▶</a:t>
                </a:r>
              </a:p>
            </p:txBody>
          </p:sp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D0B2FE14-397B-494A-9A6F-4F7C1C5E978D}"/>
                  </a:ext>
                </a:extLst>
              </p:cNvPr>
              <p:cNvSpPr txBox="1"/>
              <p:nvPr/>
            </p:nvSpPr>
            <p:spPr>
              <a:xfrm>
                <a:off x="2333824" y="5537191"/>
                <a:ext cx="290464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900" dirty="0">
                    <a:ea typeface="나눔스퀘어 Bold" panose="020B0600000101010101" pitchFamily="50" charset="-127"/>
                  </a:rPr>
                  <a:t>▶</a:t>
                </a:r>
              </a:p>
            </p:txBody>
          </p:sp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5B6E7950-64CC-46A1-9677-875401B0F2B8}"/>
                  </a:ext>
                </a:extLst>
              </p:cNvPr>
              <p:cNvSpPr txBox="1"/>
              <p:nvPr/>
            </p:nvSpPr>
            <p:spPr>
              <a:xfrm>
                <a:off x="2947509" y="5518832"/>
                <a:ext cx="290465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900" b="1" dirty="0">
                    <a:ea typeface="나눔스퀘어 Bold" panose="020B0600000101010101" pitchFamily="50" charset="-127"/>
                  </a:rPr>
                  <a:t>▶</a:t>
                </a:r>
              </a:p>
            </p:txBody>
          </p:sp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C391440E-5D0D-4054-ADE8-C9AEF6EE53D9}"/>
                  </a:ext>
                </a:extLst>
              </p:cNvPr>
              <p:cNvSpPr txBox="1"/>
              <p:nvPr/>
            </p:nvSpPr>
            <p:spPr>
              <a:xfrm>
                <a:off x="3609206" y="5527566"/>
                <a:ext cx="290464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900" dirty="0">
                    <a:ea typeface="나눔스퀘어 Bold" panose="020B0600000101010101" pitchFamily="50" charset="-127"/>
                  </a:rPr>
                  <a:t>▶</a:t>
                </a:r>
              </a:p>
            </p:txBody>
          </p:sp>
        </p:grpSp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6C212821-B60C-4BB2-8C67-9CE5304E8ADB}"/>
                </a:ext>
              </a:extLst>
            </p:cNvPr>
            <p:cNvSpPr txBox="1"/>
            <p:nvPr/>
          </p:nvSpPr>
          <p:spPr>
            <a:xfrm>
              <a:off x="686366" y="5229542"/>
              <a:ext cx="4018434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ko-KR" altLang="en-US" sz="1400" spc="-120" dirty="0" err="1">
                  <a:ln>
                    <a:solidFill>
                      <a:prstClr val="black">
                        <a:lumMod val="75000"/>
                        <a:lumOff val="25000"/>
                        <a:alpha val="20000"/>
                      </a:prstClr>
                    </a:solidFill>
                  </a:ln>
                  <a:solidFill>
                    <a:prstClr val="black"/>
                  </a:solidFill>
                  <a:latin typeface="맑은 고딕" panose="020B0503020000020004" pitchFamily="50" charset="-127"/>
                  <a:ea typeface="나눔스퀘어 Bold" panose="020B0600000101010101" pitchFamily="50" charset="-127"/>
                </a:rPr>
                <a:t>플랫폼별</a:t>
              </a:r>
              <a:r>
                <a:rPr kumimoji="1" lang="ko-KR" altLang="en-US" sz="1400" spc="-120" dirty="0">
                  <a:ln>
                    <a:solidFill>
                      <a:prstClr val="black">
                        <a:lumMod val="75000"/>
                        <a:lumOff val="25000"/>
                        <a:alpha val="20000"/>
                      </a:prstClr>
                    </a:solidFill>
                  </a:ln>
                  <a:solidFill>
                    <a:prstClr val="black"/>
                  </a:solidFill>
                  <a:latin typeface="맑은 고딕" panose="020B0503020000020004" pitchFamily="50" charset="-127"/>
                  <a:ea typeface="나눔스퀘어 Bold" panose="020B0600000101010101" pitchFamily="50" charset="-127"/>
                </a:rPr>
                <a:t> 어플리케이션 개발</a:t>
              </a:r>
              <a:endParaRPr kumimoji="1" lang="en-US" altLang="ko-KR" sz="1400" spc="-120" dirty="0">
                <a:ln>
                  <a:solidFill>
                    <a:prstClr val="black">
                      <a:lumMod val="75000"/>
                      <a:lumOff val="25000"/>
                      <a:alpha val="20000"/>
                    </a:prst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나눔스퀘어 Bold" panose="020B0600000101010101" pitchFamily="50" charset="-127"/>
              </a:endParaRPr>
            </a:p>
            <a:p>
              <a:pPr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ko-KR" altLang="en-US" sz="1400" spc="-120" dirty="0" err="1">
                  <a:ln>
                    <a:solidFill>
                      <a:prstClr val="black">
                        <a:lumMod val="75000"/>
                        <a:lumOff val="25000"/>
                        <a:alpha val="20000"/>
                      </a:prstClr>
                    </a:solidFill>
                  </a:ln>
                  <a:solidFill>
                    <a:prstClr val="black"/>
                  </a:solidFill>
                  <a:latin typeface="맑은 고딕" panose="020B0503020000020004" pitchFamily="50" charset="-127"/>
                  <a:ea typeface="나눔스퀘어 Bold" panose="020B0600000101010101" pitchFamily="50" charset="-127"/>
                </a:rPr>
                <a:t>앱개발</a:t>
              </a:r>
              <a:r>
                <a:rPr kumimoji="1" lang="ko-KR" altLang="en-US" sz="1400" spc="-120" dirty="0">
                  <a:ln>
                    <a:solidFill>
                      <a:prstClr val="black">
                        <a:lumMod val="75000"/>
                        <a:lumOff val="25000"/>
                        <a:alpha val="20000"/>
                      </a:prstClr>
                    </a:solidFill>
                  </a:ln>
                  <a:solidFill>
                    <a:prstClr val="black"/>
                  </a:solidFill>
                  <a:latin typeface="맑은 고딕" panose="020B0503020000020004" pitchFamily="50" charset="-127"/>
                  <a:ea typeface="나눔스퀘어 Bold" panose="020B0600000101010101" pitchFamily="50" charset="-127"/>
                </a:rPr>
                <a:t> </a:t>
              </a:r>
              <a:r>
                <a:rPr kumimoji="1" lang="ko-KR" altLang="en-US" sz="1400" spc="-120" dirty="0">
                  <a:ln>
                    <a:solidFill>
                      <a:prstClr val="black">
                        <a:lumMod val="75000"/>
                        <a:lumOff val="25000"/>
                        <a:alpha val="20000"/>
                      </a:prstClr>
                    </a:solidFill>
                  </a:ln>
                  <a:solidFill>
                    <a:srgbClr val="FF0000"/>
                  </a:solidFill>
                  <a:latin typeface="맑은 고딕" panose="020B0503020000020004" pitchFamily="50" charset="-127"/>
                  <a:ea typeface="나눔스퀘어 Bold" panose="020B0600000101010101" pitchFamily="50" charset="-127"/>
                </a:rPr>
                <a:t>비용 ↑ </a:t>
              </a:r>
              <a:r>
                <a:rPr kumimoji="1" lang="en-US" altLang="ko-KR" sz="1400" spc="-120" dirty="0">
                  <a:ln>
                    <a:solidFill>
                      <a:prstClr val="black">
                        <a:lumMod val="75000"/>
                        <a:lumOff val="25000"/>
                        <a:alpha val="20000"/>
                      </a:prstClr>
                    </a:solidFill>
                  </a:ln>
                  <a:solidFill>
                    <a:srgbClr val="FF0000"/>
                  </a:solidFill>
                  <a:latin typeface="맑은 고딕" panose="020B0503020000020004" pitchFamily="50" charset="-127"/>
                  <a:ea typeface="나눔스퀘어 Bold" panose="020B0600000101010101" pitchFamily="50" charset="-127"/>
                </a:rPr>
                <a:t>, </a:t>
              </a:r>
              <a:r>
                <a:rPr kumimoji="1" lang="ko-KR" altLang="en-US" sz="1400" spc="-120" dirty="0">
                  <a:ln>
                    <a:solidFill>
                      <a:prstClr val="black">
                        <a:lumMod val="75000"/>
                        <a:lumOff val="25000"/>
                        <a:alpha val="20000"/>
                      </a:prstClr>
                    </a:solidFill>
                  </a:ln>
                  <a:solidFill>
                    <a:srgbClr val="FF0000"/>
                  </a:solidFill>
                  <a:latin typeface="맑은 고딕" panose="020B0503020000020004" pitchFamily="50" charset="-127"/>
                  <a:ea typeface="나눔스퀘어 Bold" panose="020B0600000101010101" pitchFamily="50" charset="-127"/>
                </a:rPr>
                <a:t>시간 ↑  </a:t>
              </a:r>
              <a:endParaRPr kumimoji="1" lang="en-US" altLang="ko-KR" sz="1200" spc="-120" dirty="0">
                <a:ln>
                  <a:solidFill>
                    <a:prstClr val="black">
                      <a:lumMod val="75000"/>
                      <a:lumOff val="25000"/>
                      <a:alpha val="20000"/>
                    </a:prstClr>
                  </a:solidFill>
                </a:ln>
                <a:solidFill>
                  <a:srgbClr val="FF0000"/>
                </a:solidFill>
                <a:latin typeface="맑은 고딕" panose="020B0503020000020004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75" name="사각형: 둥근 모서리 121">
              <a:extLst>
                <a:ext uri="{FF2B5EF4-FFF2-40B4-BE49-F238E27FC236}">
                  <a16:creationId xmlns:a16="http://schemas.microsoft.com/office/drawing/2014/main" id="{202AC5CF-430D-4538-BCD0-0A3AB64A9B1A}"/>
                </a:ext>
              </a:extLst>
            </p:cNvPr>
            <p:cNvSpPr/>
            <p:nvPr/>
          </p:nvSpPr>
          <p:spPr>
            <a:xfrm>
              <a:off x="444968" y="4065679"/>
              <a:ext cx="3987711" cy="999906"/>
            </a:xfrm>
            <a:prstGeom prst="roundRect">
              <a:avLst/>
            </a:prstGeom>
            <a:noFill/>
            <a:ln>
              <a:solidFill>
                <a:srgbClr val="0047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나눔스퀘어 Bold" panose="020B0600000101010101" pitchFamily="50" charset="-127"/>
              </a:endParaRPr>
            </a:p>
          </p:txBody>
        </p:sp>
      </p:grpSp>
      <p:sp>
        <p:nvSpPr>
          <p:cNvPr id="75" name="직사각형 74"/>
          <p:cNvSpPr/>
          <p:nvPr/>
        </p:nvSpPr>
        <p:spPr>
          <a:xfrm>
            <a:off x="10424633" y="2721124"/>
            <a:ext cx="2558312" cy="187173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Why Super UX</a:t>
            </a:r>
          </a:p>
          <a:p>
            <a:pPr algn="ctr"/>
            <a:r>
              <a:rPr lang="en-US" altLang="ko-KR" sz="16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Why Super DX</a:t>
            </a:r>
          </a:p>
          <a:p>
            <a:pPr algn="ctr"/>
            <a:r>
              <a:rPr lang="ko-KR" altLang="en-US" sz="14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기대효과 내용이 중복되어</a:t>
            </a:r>
            <a:endParaRPr lang="en-US" altLang="ko-KR" sz="14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하나의 카테고리 안에 담을지</a:t>
            </a:r>
            <a:r>
              <a:rPr lang="en-US" altLang="ko-KR" sz="14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별도 항목으로 나눌지</a:t>
            </a:r>
            <a:endParaRPr lang="en-US" altLang="ko-KR" sz="14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논의 필요 </a:t>
            </a:r>
            <a:endParaRPr lang="en-US" altLang="ko-KR" sz="14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8E9AA351-D78D-864C-B971-85694C5B4B99}"/>
              </a:ext>
            </a:extLst>
          </p:cNvPr>
          <p:cNvCxnSpPr/>
          <p:nvPr/>
        </p:nvCxnSpPr>
        <p:spPr>
          <a:xfrm>
            <a:off x="10072532" y="935585"/>
            <a:ext cx="0" cy="6335792"/>
          </a:xfrm>
          <a:prstGeom prst="straightConnector1">
            <a:avLst/>
          </a:prstGeom>
          <a:noFill/>
          <a:ln w="3175">
            <a:solidFill>
              <a:schemeClr val="tx1">
                <a:lumMod val="95000"/>
                <a:lumOff val="5000"/>
              </a:schemeClr>
            </a:solidFill>
            <a:prstDash val="sysDot"/>
            <a:round/>
            <a:headEnd/>
            <a:tailEnd/>
          </a:ln>
          <a:effectLst/>
        </p:spPr>
      </p:cxnSp>
      <p:sp>
        <p:nvSpPr>
          <p:cNvPr id="72" name="오른쪽 화살표 71"/>
          <p:cNvSpPr/>
          <p:nvPr/>
        </p:nvSpPr>
        <p:spPr>
          <a:xfrm>
            <a:off x="4594575" y="4302457"/>
            <a:ext cx="713180" cy="451025"/>
          </a:xfrm>
          <a:prstGeom prst="rightArrow">
            <a:avLst/>
          </a:prstGeom>
          <a:solidFill>
            <a:schemeClr val="tx2"/>
          </a:solidFill>
          <a:ln w="34925">
            <a:solidFill>
              <a:schemeClr val="tx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ko-KR" altLang="en-US" sz="9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477952" y="6897062"/>
            <a:ext cx="9283371" cy="638631"/>
          </a:xfrm>
          <a:prstGeom prst="rect">
            <a:avLst/>
          </a:prstGeom>
          <a:solidFill>
            <a:schemeClr val="bg2"/>
          </a:solidFill>
          <a:ln w="3175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ko-KR" altLang="en-US" sz="9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aphicFrame>
        <p:nvGraphicFramePr>
          <p:cNvPr id="74" name="표 73">
            <a:extLst>
              <a:ext uri="{FF2B5EF4-FFF2-40B4-BE49-F238E27FC236}">
                <a16:creationId xmlns:a16="http://schemas.microsoft.com/office/drawing/2014/main" id="{4D27E682-DBE8-4571-ACC1-720639A9EE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2459900"/>
              </p:ext>
            </p:extLst>
          </p:nvPr>
        </p:nvGraphicFramePr>
        <p:xfrm>
          <a:off x="5979777" y="6970081"/>
          <a:ext cx="2189326" cy="50642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9326">
                  <a:extLst>
                    <a:ext uri="{9D8B030D-6E8A-4147-A177-3AD203B41FA5}">
                      <a16:colId xmlns:a16="http://schemas.microsoft.com/office/drawing/2014/main" val="624261559"/>
                    </a:ext>
                  </a:extLst>
                </a:gridCol>
              </a:tblGrid>
              <a:tr h="50642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문의하기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&gt;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11926" marR="111926" marT="55963" marB="55963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3360325"/>
                  </a:ext>
                </a:extLst>
              </a:tr>
            </a:tbl>
          </a:graphicData>
        </a:graphic>
      </p:graphicFrame>
      <p:sp>
        <p:nvSpPr>
          <p:cNvPr id="76" name="TextBox 75"/>
          <p:cNvSpPr txBox="1"/>
          <p:nvPr/>
        </p:nvSpPr>
        <p:spPr>
          <a:xfrm>
            <a:off x="729817" y="6952391"/>
            <a:ext cx="4674035" cy="462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1400" b="1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SuperDX</a:t>
            </a:r>
            <a:r>
              <a:rPr lang="ko-KR" altLang="en-US" sz="1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대해 궁금하신 사항이 있다면</a:t>
            </a:r>
            <a:r>
              <a:rPr lang="en-US" altLang="ko-KR" sz="1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?</a:t>
            </a:r>
          </a:p>
        </p:txBody>
      </p:sp>
      <p:sp>
        <p:nvSpPr>
          <p:cNvPr id="77" name="Oval 109"/>
          <p:cNvSpPr>
            <a:spLocks noChangeArrowheads="1"/>
          </p:cNvSpPr>
          <p:nvPr/>
        </p:nvSpPr>
        <p:spPr bwMode="auto">
          <a:xfrm>
            <a:off x="5749518" y="6970081"/>
            <a:ext cx="144462" cy="144463"/>
          </a:xfrm>
          <a:prstGeom prst="ellipse">
            <a:avLst/>
          </a:prstGeom>
          <a:solidFill>
            <a:srgbClr val="FF0000"/>
          </a:solidFill>
          <a:ln w="9525" algn="ctr">
            <a:solidFill>
              <a:srgbClr val="FF0000"/>
            </a:solidFill>
            <a:round/>
            <a:headEnd/>
            <a:tailEnd/>
          </a:ln>
        </p:spPr>
        <p:txBody>
          <a:bodyPr wrap="none" lIns="0" tIns="0" rIns="0" bIns="0" anchor="ctr"/>
          <a:lstStyle>
            <a:lvl1pPr eaLnBrk="0" hangingPunct="0">
              <a:defRPr kumimoji="1" sz="900" b="1">
                <a:solidFill>
                  <a:schemeClr val="tx1"/>
                </a:solidFill>
                <a:latin typeface="돋움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900" b="1">
                <a:solidFill>
                  <a:schemeClr val="tx1"/>
                </a:solidFill>
                <a:latin typeface="돋움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900" b="1">
                <a:solidFill>
                  <a:schemeClr val="tx1"/>
                </a:solidFill>
                <a:latin typeface="돋움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900" b="1">
                <a:solidFill>
                  <a:schemeClr val="tx1"/>
                </a:solidFill>
                <a:latin typeface="돋움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900" b="1">
                <a:solidFill>
                  <a:schemeClr val="tx1"/>
                </a:solidFill>
                <a:latin typeface="돋움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 b="1">
                <a:solidFill>
                  <a:schemeClr val="tx1"/>
                </a:solidFill>
                <a:latin typeface="돋움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 b="1">
                <a:solidFill>
                  <a:schemeClr val="tx1"/>
                </a:solidFill>
                <a:latin typeface="돋움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 b="1">
                <a:solidFill>
                  <a:schemeClr val="tx1"/>
                </a:solidFill>
                <a:latin typeface="돋움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 b="1">
                <a:solidFill>
                  <a:schemeClr val="tx1"/>
                </a:solidFill>
                <a:latin typeface="돋움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/>
            <a:r>
              <a:rPr lang="en-US" altLang="ko-KR" sz="8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F3B5908F-A928-0CDE-904A-9891DF7E5E51}"/>
              </a:ext>
            </a:extLst>
          </p:cNvPr>
          <p:cNvSpPr/>
          <p:nvPr/>
        </p:nvSpPr>
        <p:spPr>
          <a:xfrm>
            <a:off x="3200400" y="1224206"/>
            <a:ext cx="5111262" cy="5111262"/>
          </a:xfrm>
          <a:prstGeom prst="ellipse">
            <a:avLst/>
          </a:prstGeom>
          <a:solidFill>
            <a:schemeClr val="accent2"/>
          </a:solidFill>
          <a:ln w="3492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수정 작업 중</a:t>
            </a:r>
          </a:p>
        </p:txBody>
      </p:sp>
    </p:spTree>
    <p:extLst>
      <p:ext uri="{BB962C8B-B14F-4D97-AF65-F5344CB8AC3E}">
        <p14:creationId xmlns:p14="http://schemas.microsoft.com/office/powerpoint/2010/main" val="220874796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3951609" y="3322725"/>
            <a:ext cx="5617180" cy="786354"/>
          </a:xfrm>
        </p:spPr>
        <p:txBody>
          <a:bodyPr>
            <a:normAutofit/>
          </a:bodyPr>
          <a:lstStyle/>
          <a:p>
            <a:r>
              <a:rPr lang="en-US" altLang="ko-KR" b="1" dirty="0"/>
              <a:t>DEMO</a:t>
            </a:r>
            <a:endParaRPr lang="ko-KR" altLang="en-US" b="1" dirty="0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23C606F2-B826-3DD4-8D72-B7F7CBB08ABB}"/>
              </a:ext>
            </a:extLst>
          </p:cNvPr>
          <p:cNvSpPr/>
          <p:nvPr/>
        </p:nvSpPr>
        <p:spPr>
          <a:xfrm>
            <a:off x="3200400" y="1224206"/>
            <a:ext cx="5111262" cy="5111262"/>
          </a:xfrm>
          <a:prstGeom prst="ellipse">
            <a:avLst/>
          </a:prstGeom>
          <a:solidFill>
            <a:schemeClr val="accent2"/>
          </a:solidFill>
          <a:ln w="3492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수정 작업 중</a:t>
            </a:r>
          </a:p>
        </p:txBody>
      </p:sp>
    </p:spTree>
    <p:extLst>
      <p:ext uri="{BB962C8B-B14F-4D97-AF65-F5344CB8AC3E}">
        <p14:creationId xmlns:p14="http://schemas.microsoft.com/office/powerpoint/2010/main" val="12776243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제목 2">
            <a:extLst>
              <a:ext uri="{FF2B5EF4-FFF2-40B4-BE49-F238E27FC236}">
                <a16:creationId xmlns:a16="http://schemas.microsoft.com/office/drawing/2014/main" id="{C1B9D6D0-5F07-4334-96C0-0F8E53E931DC}"/>
              </a:ext>
            </a:extLst>
          </p:cNvPr>
          <p:cNvSpPr txBox="1">
            <a:spLocks/>
          </p:cNvSpPr>
          <p:nvPr/>
        </p:nvSpPr>
        <p:spPr>
          <a:xfrm>
            <a:off x="227106" y="140272"/>
            <a:ext cx="11510682" cy="3238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400" b="1" dirty="0" err="1">
                <a:latin typeface="+mn-ea"/>
                <a:ea typeface="+mn-ea"/>
              </a:rPr>
              <a:t>공통영역</a:t>
            </a:r>
            <a:endParaRPr lang="ko-KR" altLang="en-US" sz="1400" b="1" dirty="0">
              <a:latin typeface="+mn-ea"/>
              <a:ea typeface="+mn-ea"/>
            </a:endParaRPr>
          </a:p>
        </p:txBody>
      </p:sp>
      <p:grpSp>
        <p:nvGrpSpPr>
          <p:cNvPr id="118" name="그룹 117"/>
          <p:cNvGrpSpPr/>
          <p:nvPr/>
        </p:nvGrpSpPr>
        <p:grpSpPr>
          <a:xfrm>
            <a:off x="388703" y="3633741"/>
            <a:ext cx="10704446" cy="1364337"/>
            <a:chOff x="133749" y="5018868"/>
            <a:chExt cx="10704446" cy="1364337"/>
          </a:xfrm>
        </p:grpSpPr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4D57FFBB-4EDB-4D3C-A85E-0F928C2B1742}"/>
                </a:ext>
              </a:extLst>
            </p:cNvPr>
            <p:cNvSpPr/>
            <p:nvPr/>
          </p:nvSpPr>
          <p:spPr>
            <a:xfrm>
              <a:off x="397564" y="5082792"/>
              <a:ext cx="7654990" cy="315006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en-US" altLang="ko-KR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| </a:t>
              </a:r>
              <a:r>
                <a:rPr lang="ko-KR" alt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개인정보처리방침</a:t>
              </a:r>
              <a:endParaRPr lang="ko-KR" altLang="en-US" sz="900" dirty="0">
                <a:solidFill>
                  <a:schemeClr val="accent5"/>
                </a:solidFill>
                <a:latin typeface="+mn-ea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0D1A4FD1-B952-4B02-8B4E-1B6567702EAC}"/>
                </a:ext>
              </a:extLst>
            </p:cNvPr>
            <p:cNvSpPr/>
            <p:nvPr/>
          </p:nvSpPr>
          <p:spPr>
            <a:xfrm>
              <a:off x="2173286" y="5458198"/>
              <a:ext cx="7054734" cy="705725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ko-KR" alt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본사 </a:t>
              </a:r>
              <a:r>
                <a:rPr lang="en-US" altLang="ko-KR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:</a:t>
              </a:r>
              <a:r>
                <a:rPr lang="ko-KR" alt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경기도 성남시 분당구 황새울로 </a:t>
              </a:r>
              <a:r>
                <a:rPr lang="en-US" altLang="ko-KR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258</a:t>
              </a:r>
              <a:r>
                <a:rPr lang="ko-KR" altLang="en-US" sz="9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번길</a:t>
              </a:r>
              <a:r>
                <a:rPr lang="ko-KR" alt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 </a:t>
              </a:r>
              <a:r>
                <a:rPr lang="en-US" altLang="ko-KR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29, </a:t>
              </a:r>
              <a:r>
                <a:rPr lang="ko-KR" altLang="en-US" sz="9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티맥스</a:t>
              </a:r>
              <a:r>
                <a:rPr lang="ko-KR" alt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 </a:t>
              </a:r>
              <a:r>
                <a:rPr lang="ko-KR" altLang="en-US" sz="9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수내타워</a:t>
              </a:r>
              <a:endPara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R&amp;D</a:t>
              </a:r>
              <a:r>
                <a:rPr lang="ko-KR" alt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센터 </a:t>
              </a:r>
              <a:r>
                <a:rPr lang="en-US" altLang="ko-KR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: </a:t>
              </a:r>
              <a:r>
                <a:rPr lang="ko-KR" alt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경기도 성남시 분당구 정자일로 </a:t>
              </a:r>
              <a:r>
                <a:rPr lang="en-US" altLang="ko-KR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45, </a:t>
              </a:r>
              <a:r>
                <a:rPr lang="ko-KR" altLang="en-US" sz="9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티맥스타워</a:t>
              </a:r>
              <a:endPara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제품구입문의 </a:t>
              </a:r>
              <a:r>
                <a:rPr lang="en-US" altLang="ko-KR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031-8018-1111 | </a:t>
              </a:r>
              <a:r>
                <a:rPr lang="ko-KR" alt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기술서비스센터 </a:t>
              </a:r>
              <a:r>
                <a:rPr lang="en-US" altLang="ko-KR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1544-8629 | </a:t>
              </a:r>
              <a:r>
                <a:rPr lang="ko-KR" alt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대표번호 </a:t>
              </a:r>
              <a:r>
                <a:rPr lang="en-US" altLang="ko-KR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: 031-8018-1000</a:t>
              </a:r>
            </a:p>
          </p:txBody>
        </p:sp>
        <p:cxnSp>
          <p:nvCxnSpPr>
            <p:cNvPr id="73" name="직선 연결선 72">
              <a:extLst>
                <a:ext uri="{FF2B5EF4-FFF2-40B4-BE49-F238E27FC236}">
                  <a16:creationId xmlns:a16="http://schemas.microsoft.com/office/drawing/2014/main" id="{9EC321C4-AC07-4939-A991-0D29BCD324E1}"/>
                </a:ext>
              </a:extLst>
            </p:cNvPr>
            <p:cNvCxnSpPr/>
            <p:nvPr/>
          </p:nvCxnSpPr>
          <p:spPr>
            <a:xfrm>
              <a:off x="133749" y="6256234"/>
              <a:ext cx="9497168" cy="0"/>
            </a:xfrm>
            <a:prstGeom prst="line">
              <a:avLst/>
            </a:prstGeom>
            <a:ln w="15875">
              <a:solidFill>
                <a:schemeClr val="bg1">
                  <a:lumMod val="75000"/>
                </a:schemeClr>
              </a:solidFill>
              <a:prstDash val="soli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 73">
              <a:extLst>
                <a:ext uri="{FF2B5EF4-FFF2-40B4-BE49-F238E27FC236}">
                  <a16:creationId xmlns:a16="http://schemas.microsoft.com/office/drawing/2014/main" id="{9EC321C4-AC07-4939-A991-0D29BCD324E1}"/>
                </a:ext>
              </a:extLst>
            </p:cNvPr>
            <p:cNvCxnSpPr/>
            <p:nvPr/>
          </p:nvCxnSpPr>
          <p:spPr>
            <a:xfrm>
              <a:off x="133749" y="5423222"/>
              <a:ext cx="9497168" cy="0"/>
            </a:xfrm>
            <a:prstGeom prst="line">
              <a:avLst/>
            </a:prstGeom>
            <a:ln w="15875">
              <a:solidFill>
                <a:schemeClr val="bg1">
                  <a:lumMod val="75000"/>
                </a:schemeClr>
              </a:solidFill>
              <a:prstDash val="soli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5" name="그룹 74"/>
            <p:cNvGrpSpPr/>
            <p:nvPr/>
          </p:nvGrpSpPr>
          <p:grpSpPr>
            <a:xfrm>
              <a:off x="9728148" y="5082792"/>
              <a:ext cx="1110047" cy="1300413"/>
              <a:chOff x="10439806" y="3321632"/>
              <a:chExt cx="1110047" cy="1300413"/>
            </a:xfrm>
          </p:grpSpPr>
          <p:sp>
            <p:nvSpPr>
              <p:cNvPr id="76" name="직사각형 75"/>
              <p:cNvSpPr/>
              <p:nvPr/>
            </p:nvSpPr>
            <p:spPr>
              <a:xfrm>
                <a:off x="10439806" y="3321632"/>
                <a:ext cx="1110047" cy="1035745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 w="31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>
                  <a:lnSpc>
                    <a:spcPct val="150000"/>
                  </a:lnSpc>
                </a:pPr>
                <a:r>
                  <a:rPr lang="en-US" altLang="ko-KR" sz="900" dirty="0">
                    <a:solidFill>
                      <a:schemeClr val="tx1"/>
                    </a:solidFill>
                    <a:latin typeface="+mn-ea"/>
                  </a:rPr>
                  <a:t>TMAXGROUP</a:t>
                </a:r>
                <a:br>
                  <a:rPr lang="en-US" altLang="ko-KR" sz="900" dirty="0">
                    <a:solidFill>
                      <a:schemeClr val="tx1"/>
                    </a:solidFill>
                    <a:latin typeface="+mn-ea"/>
                  </a:rPr>
                </a:br>
                <a:r>
                  <a:rPr lang="en-US" altLang="ko-KR" sz="900" dirty="0">
                    <a:solidFill>
                      <a:schemeClr val="tx1"/>
                    </a:solidFill>
                    <a:latin typeface="+mn-ea"/>
                  </a:rPr>
                  <a:t>TMAX A&amp;C</a:t>
                </a:r>
              </a:p>
              <a:p>
                <a:pPr algn="l">
                  <a:lnSpc>
                    <a:spcPct val="150000"/>
                  </a:lnSpc>
                </a:pPr>
                <a:r>
                  <a:rPr lang="en-US" altLang="ko-KR" sz="900" dirty="0">
                    <a:solidFill>
                      <a:schemeClr val="tx1"/>
                    </a:solidFill>
                    <a:latin typeface="+mn-ea"/>
                  </a:rPr>
                  <a:t>TMAXWAPL</a:t>
                </a:r>
                <a:br>
                  <a:rPr lang="en-US" altLang="ko-KR" sz="900" dirty="0">
                    <a:solidFill>
                      <a:schemeClr val="tx1"/>
                    </a:solidFill>
                    <a:latin typeface="+mn-ea"/>
                  </a:rPr>
                </a:br>
                <a:r>
                  <a:rPr lang="en-US" altLang="ko-KR" sz="900" dirty="0" err="1">
                    <a:solidFill>
                      <a:schemeClr val="tx1"/>
                    </a:solidFill>
                    <a:latin typeface="+mn-ea"/>
                  </a:rPr>
                  <a:t>TMAXMetaverse</a:t>
                </a:r>
                <a:endParaRPr lang="en-US" altLang="ko-KR" sz="900" dirty="0">
                  <a:solidFill>
                    <a:schemeClr val="tx1"/>
                  </a:solidFill>
                  <a:latin typeface="+mn-ea"/>
                </a:endParaRPr>
              </a:p>
              <a:p>
                <a:pPr algn="l">
                  <a:lnSpc>
                    <a:spcPct val="150000"/>
                  </a:lnSpc>
                </a:pPr>
                <a:r>
                  <a:rPr lang="en-US" altLang="ko-KR" sz="900" dirty="0" err="1">
                    <a:solidFill>
                      <a:schemeClr val="tx1"/>
                    </a:solidFill>
                    <a:latin typeface="+mn-ea"/>
                  </a:rPr>
                  <a:t>TMAXTibero</a:t>
                </a:r>
                <a:endParaRPr lang="en-US" altLang="ko-KR" sz="900" dirty="0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77" name="직사각형 76"/>
              <p:cNvSpPr/>
              <p:nvPr/>
            </p:nvSpPr>
            <p:spPr>
              <a:xfrm>
                <a:off x="10441959" y="4357377"/>
                <a:ext cx="1105200" cy="264668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 w="31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:r>
                  <a:rPr lang="en-US" altLang="ko-KR" sz="900" dirty="0">
                    <a:solidFill>
                      <a:schemeClr val="tx1"/>
                    </a:solidFill>
                    <a:latin typeface="+mn-ea"/>
                  </a:rPr>
                  <a:t>FAMILY SITE  x</a:t>
                </a:r>
                <a:endParaRPr lang="ko-KR" altLang="en-US" sz="900" dirty="0">
                  <a:solidFill>
                    <a:schemeClr val="tx1"/>
                  </a:solidFill>
                  <a:latin typeface="+mn-ea"/>
                </a:endParaRPr>
              </a:p>
            </p:txBody>
          </p:sp>
        </p:grpSp>
        <p:cxnSp>
          <p:nvCxnSpPr>
            <p:cNvPr id="78" name="직선 연결선 77">
              <a:extLst>
                <a:ext uri="{FF2B5EF4-FFF2-40B4-BE49-F238E27FC236}">
                  <a16:creationId xmlns:a16="http://schemas.microsoft.com/office/drawing/2014/main" id="{9EC321C4-AC07-4939-A991-0D29BCD324E1}"/>
                </a:ext>
              </a:extLst>
            </p:cNvPr>
            <p:cNvCxnSpPr/>
            <p:nvPr/>
          </p:nvCxnSpPr>
          <p:spPr>
            <a:xfrm>
              <a:off x="133749" y="5018868"/>
              <a:ext cx="9497168" cy="0"/>
            </a:xfrm>
            <a:prstGeom prst="line">
              <a:avLst/>
            </a:prstGeom>
            <a:ln w="15875">
              <a:solidFill>
                <a:schemeClr val="bg1">
                  <a:lumMod val="75000"/>
                </a:schemeClr>
              </a:solidFill>
              <a:prstDash val="soli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직사각형 78"/>
            <p:cNvSpPr/>
            <p:nvPr/>
          </p:nvSpPr>
          <p:spPr>
            <a:xfrm>
              <a:off x="8520870" y="5082792"/>
              <a:ext cx="1110047" cy="264668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en-US" altLang="ko-KR" sz="900" dirty="0">
                  <a:solidFill>
                    <a:schemeClr val="tx1"/>
                  </a:solidFill>
                  <a:latin typeface="+mn-ea"/>
                </a:rPr>
                <a:t>FAMILY SITE  +</a:t>
              </a:r>
              <a:endParaRPr lang="ko-KR" altLang="en-US" sz="900" dirty="0">
                <a:solidFill>
                  <a:schemeClr val="tx1"/>
                </a:solidFill>
                <a:latin typeface="+mn-ea"/>
              </a:endParaRPr>
            </a:p>
          </p:txBody>
        </p:sp>
      </p:grpSp>
      <p:sp>
        <p:nvSpPr>
          <p:cNvPr id="119" name="TextBox 118"/>
          <p:cNvSpPr txBox="1"/>
          <p:nvPr/>
        </p:nvSpPr>
        <p:spPr>
          <a:xfrm>
            <a:off x="328364" y="3334250"/>
            <a:ext cx="91082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050" b="1" dirty="0">
                <a:latin typeface="+mn-ea"/>
              </a:rPr>
              <a:t>Footer</a:t>
            </a:r>
            <a:endParaRPr lang="ko-KR" altLang="en-US" sz="1050" b="1" dirty="0">
              <a:latin typeface="+mn-ea"/>
            </a:endParaRPr>
          </a:p>
        </p:txBody>
      </p:sp>
      <p:sp>
        <p:nvSpPr>
          <p:cNvPr id="120" name="TextBox 119"/>
          <p:cNvSpPr txBox="1"/>
          <p:nvPr/>
        </p:nvSpPr>
        <p:spPr>
          <a:xfrm>
            <a:off x="328364" y="659015"/>
            <a:ext cx="76495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050" b="1" dirty="0">
                <a:latin typeface="+mn-ea"/>
              </a:rPr>
              <a:t>GNB</a:t>
            </a:r>
            <a:endParaRPr lang="ko-KR" altLang="en-US" sz="1050" b="1" dirty="0">
              <a:latin typeface="+mn-ea"/>
            </a:endParaRPr>
          </a:p>
        </p:txBody>
      </p:sp>
      <p:sp>
        <p:nvSpPr>
          <p:cNvPr id="170" name="직사각형 169"/>
          <p:cNvSpPr/>
          <p:nvPr/>
        </p:nvSpPr>
        <p:spPr>
          <a:xfrm>
            <a:off x="388703" y="1313708"/>
            <a:ext cx="10064376" cy="1462556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dirty="0">
              <a:solidFill>
                <a:schemeClr val="tx1"/>
              </a:solidFill>
              <a:latin typeface="+mn-ea"/>
            </a:endParaRPr>
          </a:p>
        </p:txBody>
      </p:sp>
      <p:grpSp>
        <p:nvGrpSpPr>
          <p:cNvPr id="171" name="그룹 170"/>
          <p:cNvGrpSpPr/>
          <p:nvPr/>
        </p:nvGrpSpPr>
        <p:grpSpPr>
          <a:xfrm>
            <a:off x="577703" y="1388226"/>
            <a:ext cx="1541899" cy="485930"/>
            <a:chOff x="179810" y="1156353"/>
            <a:chExt cx="1541899" cy="426531"/>
          </a:xfrm>
        </p:grpSpPr>
        <p:grpSp>
          <p:nvGrpSpPr>
            <p:cNvPr id="186" name="Group 116"/>
            <p:cNvGrpSpPr>
              <a:grpSpLocks/>
            </p:cNvGrpSpPr>
            <p:nvPr userDrawn="1"/>
          </p:nvGrpSpPr>
          <p:grpSpPr bwMode="auto">
            <a:xfrm>
              <a:off x="179810" y="1156353"/>
              <a:ext cx="1541899" cy="426531"/>
              <a:chOff x="671" y="1930"/>
              <a:chExt cx="692" cy="525"/>
            </a:xfrm>
          </p:grpSpPr>
          <p:sp>
            <p:nvSpPr>
              <p:cNvPr id="188" name="직사각형 187"/>
              <p:cNvSpPr/>
              <p:nvPr/>
            </p:nvSpPr>
            <p:spPr bwMode="auto">
              <a:xfrm>
                <a:off x="671" y="1930"/>
                <a:ext cx="692" cy="525"/>
              </a:xfrm>
              <a:prstGeom prst="rect">
                <a:avLst/>
              </a:prstGeom>
              <a:pattFill prst="ltDnDiag">
                <a:fgClr>
                  <a:schemeClr val="bg1">
                    <a:lumMod val="85000"/>
                  </a:schemeClr>
                </a:fgClr>
                <a:bgClr>
                  <a:schemeClr val="bg1"/>
                </a:bgClr>
              </a:patt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ko-KR">
                  <a:solidFill>
                    <a:srgbClr val="996633"/>
                  </a:solidFill>
                  <a:latin typeface="+mn-ea"/>
                </a:endParaRPr>
              </a:p>
            </p:txBody>
          </p:sp>
          <p:cxnSp>
            <p:nvCxnSpPr>
              <p:cNvPr id="189" name="직선 연결선 188"/>
              <p:cNvCxnSpPr/>
              <p:nvPr/>
            </p:nvCxnSpPr>
            <p:spPr bwMode="auto">
              <a:xfrm>
                <a:off x="671" y="1930"/>
                <a:ext cx="692" cy="525"/>
              </a:xfrm>
              <a:prstGeom prst="line">
                <a:avLst/>
              </a:prstGeom>
              <a:solidFill>
                <a:schemeClr val="bg1"/>
              </a:solidFill>
              <a:ln w="3175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직선 연결선 189"/>
              <p:cNvCxnSpPr/>
              <p:nvPr/>
            </p:nvCxnSpPr>
            <p:spPr bwMode="auto">
              <a:xfrm rot="10800000" flipV="1">
                <a:off x="671" y="1930"/>
                <a:ext cx="685" cy="525"/>
              </a:xfrm>
              <a:prstGeom prst="line">
                <a:avLst/>
              </a:prstGeom>
              <a:solidFill>
                <a:schemeClr val="bg1"/>
              </a:solidFill>
              <a:ln w="3175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87" name="TextBox 186"/>
            <p:cNvSpPr txBox="1"/>
            <p:nvPr userDrawn="1"/>
          </p:nvSpPr>
          <p:spPr>
            <a:xfrm>
              <a:off x="665497" y="1231120"/>
              <a:ext cx="554925" cy="276999"/>
            </a:xfrm>
            <a:prstGeom prst="rect">
              <a:avLst/>
            </a:prstGeom>
            <a:pattFill prst="ltDnDiag">
              <a:fgClr>
                <a:schemeClr val="bg1">
                  <a:lumMod val="85000"/>
                </a:schemeClr>
              </a:fgClr>
              <a:bgClr>
                <a:schemeClr val="bg1"/>
              </a:bgClr>
            </a:patt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algn="ctr">
                <a:defRPr>
                  <a:solidFill>
                    <a:srgbClr val="996633"/>
                  </a:solidFill>
                  <a:latin typeface="+mn-lt"/>
                  <a:ea typeface="+mn-ea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9pPr>
            </a:lstStyle>
            <a:p>
              <a:pPr lvl="0"/>
              <a:r>
                <a:rPr lang="en-US" altLang="ko-KR" sz="1000" dirty="0">
                  <a:solidFill>
                    <a:schemeClr val="tx1"/>
                  </a:solidFill>
                  <a:latin typeface="+mn-ea"/>
                </a:rPr>
                <a:t>LOGO</a:t>
              </a:r>
              <a:endParaRPr lang="ko-KR" altLang="en-US" sz="1000" dirty="0">
                <a:solidFill>
                  <a:schemeClr val="tx1"/>
                </a:solidFill>
                <a:latin typeface="+mn-ea"/>
              </a:endParaRPr>
            </a:p>
          </p:txBody>
        </p:sp>
      </p:grpSp>
      <p:grpSp>
        <p:nvGrpSpPr>
          <p:cNvPr id="172" name="그룹 171"/>
          <p:cNvGrpSpPr/>
          <p:nvPr/>
        </p:nvGrpSpPr>
        <p:grpSpPr>
          <a:xfrm>
            <a:off x="2597970" y="1404703"/>
            <a:ext cx="7769573" cy="950076"/>
            <a:chOff x="2979127" y="1310333"/>
            <a:chExt cx="5341000" cy="833941"/>
          </a:xfrm>
        </p:grpSpPr>
        <p:sp>
          <p:nvSpPr>
            <p:cNvPr id="180" name="TextBox 179">
              <a:extLst>
                <a:ext uri="{FF2B5EF4-FFF2-40B4-BE49-F238E27FC236}">
                  <a16:creationId xmlns:a16="http://schemas.microsoft.com/office/drawing/2014/main" id="{EECA8EED-ACB6-4B16-A0CC-B710F3136ECF}"/>
                </a:ext>
              </a:extLst>
            </p:cNvPr>
            <p:cNvSpPr txBox="1"/>
            <p:nvPr/>
          </p:nvSpPr>
          <p:spPr>
            <a:xfrm>
              <a:off x="2979127" y="1310647"/>
              <a:ext cx="937190" cy="4601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000" dirty="0" err="1">
                  <a:latin typeface="+mn-ea"/>
                </a:rPr>
                <a:t>SuperApp</a:t>
              </a:r>
              <a:r>
                <a:rPr lang="en-US" altLang="ko-KR" sz="1000" dirty="0">
                  <a:latin typeface="+mn-ea"/>
                </a:rPr>
                <a:t> </a:t>
              </a:r>
              <a:r>
                <a:rPr lang="ko-KR" altLang="en-US" sz="1000" dirty="0">
                  <a:latin typeface="+mn-ea"/>
                </a:rPr>
                <a:t>세상</a:t>
              </a:r>
              <a:endParaRPr lang="en-US" altLang="ko-KR" sz="1000" dirty="0">
                <a:latin typeface="+mn-ea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1000" dirty="0" err="1">
                  <a:latin typeface="+mn-ea"/>
                </a:rPr>
                <a:t>TmaxOffice</a:t>
              </a:r>
              <a:r>
                <a:rPr lang="ko-KR" altLang="en-US" sz="1000" dirty="0">
                  <a:latin typeface="+mn-ea"/>
                </a:rPr>
                <a:t>의 역할</a:t>
              </a:r>
            </a:p>
          </p:txBody>
        </p: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E0A7F29D-40B8-4892-AB56-D75313C9520B}"/>
                </a:ext>
              </a:extLst>
            </p:cNvPr>
            <p:cNvSpPr txBox="1"/>
            <p:nvPr/>
          </p:nvSpPr>
          <p:spPr>
            <a:xfrm>
              <a:off x="6746560" y="1318017"/>
              <a:ext cx="721620" cy="4498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ko-KR" altLang="en-US" sz="1050" dirty="0">
                  <a:latin typeface="+mn-ea"/>
                </a:rPr>
                <a:t>보도자료</a:t>
              </a:r>
              <a:endParaRPr lang="en-US" altLang="ko-KR" sz="1050" dirty="0">
                <a:latin typeface="+mn-ea"/>
              </a:endParaRPr>
            </a:p>
            <a:p>
              <a:pPr algn="ctr">
                <a:lnSpc>
                  <a:spcPct val="130000"/>
                </a:lnSpc>
              </a:pPr>
              <a:r>
                <a:rPr lang="en-US" altLang="ko-KR" sz="1050" dirty="0">
                  <a:latin typeface="+mn-ea"/>
                </a:rPr>
                <a:t>SNS</a:t>
              </a:r>
            </a:p>
          </p:txBody>
        </p: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EECA8EED-ACB6-4B16-A0CC-B710F3136ECF}"/>
                </a:ext>
              </a:extLst>
            </p:cNvPr>
            <p:cNvSpPr txBox="1"/>
            <p:nvPr/>
          </p:nvSpPr>
          <p:spPr>
            <a:xfrm>
              <a:off x="3972861" y="1330514"/>
              <a:ext cx="905853" cy="7640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ko-KR" sz="1000" dirty="0" err="1">
                  <a:latin typeface="+mn-ea"/>
                </a:rPr>
                <a:t>SuperOffice</a:t>
              </a:r>
              <a:endParaRPr lang="en-US" altLang="ko-KR" sz="1000" dirty="0">
                <a:latin typeface="+mn-ea"/>
              </a:endParaRPr>
            </a:p>
            <a:p>
              <a:pPr algn="ctr">
                <a:lnSpc>
                  <a:spcPct val="130000"/>
                </a:lnSpc>
              </a:pPr>
              <a:r>
                <a:rPr lang="en-US" altLang="ko-KR" sz="1000" dirty="0" err="1">
                  <a:latin typeface="+mn-ea"/>
                </a:rPr>
                <a:t>SuperDocument</a:t>
              </a:r>
              <a:endParaRPr lang="en-US" altLang="ko-KR" sz="1000" dirty="0">
                <a:latin typeface="+mn-ea"/>
              </a:endParaRPr>
            </a:p>
            <a:p>
              <a:pPr algn="ctr">
                <a:lnSpc>
                  <a:spcPct val="130000"/>
                </a:lnSpc>
              </a:pPr>
              <a:r>
                <a:rPr lang="en-US" altLang="ko-KR" sz="1000" dirty="0" err="1">
                  <a:latin typeface="+mn-ea"/>
                </a:rPr>
                <a:t>SuperUX</a:t>
              </a:r>
              <a:endParaRPr lang="en-US" altLang="ko-KR" sz="1000" dirty="0">
                <a:latin typeface="+mn-ea"/>
              </a:endParaRPr>
            </a:p>
            <a:p>
              <a:pPr algn="ctr">
                <a:lnSpc>
                  <a:spcPct val="130000"/>
                </a:lnSpc>
              </a:pPr>
              <a:r>
                <a:rPr lang="en-US" altLang="ko-KR" sz="1000" dirty="0" err="1">
                  <a:latin typeface="+mn-ea"/>
                </a:rPr>
                <a:t>SuperDX</a:t>
              </a:r>
              <a:endParaRPr lang="ko-KR" altLang="en-US" sz="1000" dirty="0">
                <a:latin typeface="+mn-ea"/>
              </a:endParaRPr>
            </a:p>
          </p:txBody>
        </p:sp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id="{E0A7F29D-40B8-4892-AB56-D75313C9520B}"/>
                </a:ext>
              </a:extLst>
            </p:cNvPr>
            <p:cNvSpPr txBox="1"/>
            <p:nvPr/>
          </p:nvSpPr>
          <p:spPr>
            <a:xfrm>
              <a:off x="4924098" y="1318017"/>
              <a:ext cx="721620" cy="245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ko-KR" sz="1000" dirty="0">
                  <a:latin typeface="+mn-ea"/>
                </a:rPr>
                <a:t>DEMO</a:t>
              </a:r>
              <a:endParaRPr lang="ko-KR" altLang="en-US" sz="1000" dirty="0">
                <a:latin typeface="+mn-ea"/>
              </a:endParaRPr>
            </a:p>
          </p:txBody>
        </p:sp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E0A7F29D-40B8-4892-AB56-D75313C9520B}"/>
                </a:ext>
              </a:extLst>
            </p:cNvPr>
            <p:cNvSpPr txBox="1"/>
            <p:nvPr/>
          </p:nvSpPr>
          <p:spPr>
            <a:xfrm>
              <a:off x="5894613" y="1310333"/>
              <a:ext cx="721620" cy="4498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ko-KR" altLang="en-US" sz="1050" dirty="0">
                  <a:latin typeface="+mn-ea"/>
                </a:rPr>
                <a:t>서비스 유형</a:t>
              </a:r>
              <a:endParaRPr lang="en-US" altLang="ko-KR" sz="1050" dirty="0">
                <a:latin typeface="+mn-ea"/>
              </a:endParaRPr>
            </a:p>
            <a:p>
              <a:pPr algn="ctr">
                <a:lnSpc>
                  <a:spcPct val="130000"/>
                </a:lnSpc>
              </a:pPr>
              <a:r>
                <a:rPr lang="ko-KR" altLang="en-US" sz="1050" dirty="0">
                  <a:latin typeface="+mn-ea"/>
                </a:rPr>
                <a:t>도입 문의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7FBFB487-EBF6-D961-EED2-2224FEEAE2E2}"/>
                </a:ext>
              </a:extLst>
            </p:cNvPr>
            <p:cNvSpPr txBox="1"/>
            <p:nvPr/>
          </p:nvSpPr>
          <p:spPr>
            <a:xfrm>
              <a:off x="7598507" y="1325705"/>
              <a:ext cx="721620" cy="8185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ko-KR" altLang="en-US" sz="1050" dirty="0">
                  <a:latin typeface="+mn-ea"/>
                </a:rPr>
                <a:t>채용공고</a:t>
              </a:r>
              <a:endParaRPr lang="en-US" altLang="ko-KR" sz="1050" dirty="0">
                <a:latin typeface="+mn-ea"/>
              </a:endParaRPr>
            </a:p>
            <a:p>
              <a:pPr algn="ctr">
                <a:lnSpc>
                  <a:spcPct val="130000"/>
                </a:lnSpc>
              </a:pPr>
              <a:r>
                <a:rPr lang="ko-KR" altLang="en-US" sz="1050" dirty="0">
                  <a:latin typeface="+mn-ea"/>
                </a:rPr>
                <a:t>채용 프로세스</a:t>
              </a:r>
              <a:endParaRPr lang="en-US" altLang="ko-KR" sz="1050" dirty="0">
                <a:latin typeface="+mn-ea"/>
              </a:endParaRPr>
            </a:p>
            <a:p>
              <a:pPr algn="ctr">
                <a:lnSpc>
                  <a:spcPct val="130000"/>
                </a:lnSpc>
              </a:pPr>
              <a:r>
                <a:rPr lang="ko-KR" altLang="en-US" sz="1050" dirty="0">
                  <a:latin typeface="+mn-ea"/>
                </a:rPr>
                <a:t>복리후생</a:t>
              </a:r>
              <a:endParaRPr lang="en-US" altLang="ko-KR" sz="1050" dirty="0">
                <a:latin typeface="+mn-ea"/>
              </a:endParaRPr>
            </a:p>
            <a:p>
              <a:pPr algn="ctr">
                <a:lnSpc>
                  <a:spcPct val="130000"/>
                </a:lnSpc>
              </a:pPr>
              <a:r>
                <a:rPr lang="ko-KR" altLang="en-US" sz="1050" dirty="0" err="1">
                  <a:latin typeface="+mn-ea"/>
                </a:rPr>
                <a:t>자주묻는질문</a:t>
              </a:r>
              <a:endParaRPr lang="ko-KR" altLang="en-US" sz="1050" dirty="0">
                <a:latin typeface="+mn-ea"/>
              </a:endParaRPr>
            </a:p>
          </p:txBody>
        </p:sp>
      </p:grpSp>
      <p:sp>
        <p:nvSpPr>
          <p:cNvPr id="173" name="직사각형 172"/>
          <p:cNvSpPr/>
          <p:nvPr/>
        </p:nvSpPr>
        <p:spPr>
          <a:xfrm>
            <a:off x="388703" y="995345"/>
            <a:ext cx="10064376" cy="33637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dirty="0">
              <a:solidFill>
                <a:schemeClr val="tx1"/>
              </a:solidFill>
              <a:latin typeface="+mn-ea"/>
            </a:endParaRPr>
          </a:p>
        </p:txBody>
      </p:sp>
      <p:grpSp>
        <p:nvGrpSpPr>
          <p:cNvPr id="174" name="Tab Bar (Top)"/>
          <p:cNvGrpSpPr/>
          <p:nvPr/>
        </p:nvGrpSpPr>
        <p:grpSpPr>
          <a:xfrm>
            <a:off x="2660965" y="998182"/>
            <a:ext cx="7779888" cy="336162"/>
            <a:chOff x="3198664" y="4937688"/>
            <a:chExt cx="4978107" cy="221223"/>
          </a:xfrm>
        </p:grpSpPr>
        <p:sp>
          <p:nvSpPr>
            <p:cNvPr id="175" name="Tab 1"/>
            <p:cNvSpPr/>
            <p:nvPr/>
          </p:nvSpPr>
          <p:spPr>
            <a:xfrm>
              <a:off x="3198664" y="4937688"/>
              <a:ext cx="792088" cy="216024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tx1">
                <a:lumMod val="65000"/>
                <a:lumOff val="35000"/>
              </a:schemeClr>
            </a:solidFill>
            <a:ln w="6350">
              <a:solidFill>
                <a:srgbClr val="474747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36000" tIns="32400" rIns="36000" bIns="3240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000" dirty="0">
                  <a:solidFill>
                    <a:schemeClr val="bg1"/>
                  </a:solidFill>
                  <a:latin typeface="+mn-ea"/>
                  <a:cs typeface="Calibri" pitchFamily="34" charset="0"/>
                </a:rPr>
                <a:t>VISION</a:t>
              </a:r>
              <a:endParaRPr lang="en-US" sz="1000" dirty="0">
                <a:solidFill>
                  <a:schemeClr val="bg1"/>
                </a:solidFill>
                <a:latin typeface="+mn-ea"/>
                <a:cs typeface="Calibri" pitchFamily="34" charset="0"/>
              </a:endParaRPr>
            </a:p>
          </p:txBody>
        </p:sp>
        <p:sp>
          <p:nvSpPr>
            <p:cNvPr id="176" name="Tab 2"/>
            <p:cNvSpPr/>
            <p:nvPr/>
          </p:nvSpPr>
          <p:spPr>
            <a:xfrm>
              <a:off x="4134440" y="4942887"/>
              <a:ext cx="792088" cy="216024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tx1">
                <a:lumMod val="85000"/>
                <a:lumOff val="15000"/>
              </a:schemeClr>
            </a:solidFill>
            <a:ln w="6350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36000" tIns="32400" rIns="36000" bIns="3240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000" dirty="0">
                  <a:solidFill>
                    <a:schemeClr val="bg1">
                      <a:lumMod val="75000"/>
                    </a:schemeClr>
                  </a:solidFill>
                  <a:latin typeface="+mn-ea"/>
                  <a:cs typeface="Calibri" pitchFamily="34" charset="0"/>
                </a:rPr>
                <a:t>PRODUCT</a:t>
              </a:r>
            </a:p>
          </p:txBody>
        </p:sp>
        <p:sp>
          <p:nvSpPr>
            <p:cNvPr id="177" name="Tab 3"/>
            <p:cNvSpPr/>
            <p:nvPr/>
          </p:nvSpPr>
          <p:spPr>
            <a:xfrm>
              <a:off x="4902931" y="4941168"/>
              <a:ext cx="792088" cy="216024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tx1">
                <a:lumMod val="85000"/>
                <a:lumOff val="15000"/>
              </a:schemeClr>
            </a:solidFill>
            <a:ln w="6350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36000" tIns="32400" rIns="36000" bIns="3240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000" dirty="0">
                  <a:solidFill>
                    <a:schemeClr val="bg1">
                      <a:lumMod val="75000"/>
                    </a:schemeClr>
                  </a:solidFill>
                  <a:latin typeface="+mn-ea"/>
                  <a:cs typeface="Calibri" pitchFamily="34" charset="0"/>
                </a:rPr>
                <a:t>EXPRIENCE</a:t>
              </a:r>
            </a:p>
          </p:txBody>
        </p:sp>
        <p:cxnSp>
          <p:nvCxnSpPr>
            <p:cNvPr id="178" name="Active Tab Marker"/>
            <p:cNvCxnSpPr>
              <a:cxnSpLocks/>
            </p:cNvCxnSpPr>
            <p:nvPr/>
          </p:nvCxnSpPr>
          <p:spPr bwMode="auto">
            <a:xfrm>
              <a:off x="3205014" y="5157192"/>
              <a:ext cx="779388" cy="0"/>
            </a:xfrm>
            <a:prstGeom prst="line">
              <a:avLst/>
            </a:prstGeom>
            <a:ln w="6350" cap="sq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9" name="Tab 3"/>
            <p:cNvSpPr/>
            <p:nvPr/>
          </p:nvSpPr>
          <p:spPr>
            <a:xfrm>
              <a:off x="5799148" y="4939331"/>
              <a:ext cx="792088" cy="216024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tx1">
                <a:lumMod val="85000"/>
                <a:lumOff val="15000"/>
              </a:schemeClr>
            </a:solidFill>
            <a:ln w="6350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36000" tIns="32400" rIns="36000" bIns="3240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000">
                  <a:solidFill>
                    <a:schemeClr val="bg1">
                      <a:lumMod val="75000"/>
                    </a:schemeClr>
                  </a:solidFill>
                  <a:latin typeface="+mn-ea"/>
                  <a:cs typeface="Calibri" pitchFamily="34" charset="0"/>
                </a:rPr>
                <a:t>도입안내</a:t>
              </a:r>
              <a:endParaRPr lang="en-US" sz="1000" dirty="0">
                <a:solidFill>
                  <a:schemeClr val="bg1">
                    <a:lumMod val="75000"/>
                  </a:schemeClr>
                </a:solidFill>
                <a:latin typeface="+mn-ea"/>
                <a:cs typeface="Calibri" pitchFamily="34" charset="0"/>
              </a:endParaRPr>
            </a:p>
          </p:txBody>
        </p:sp>
        <p:sp>
          <p:nvSpPr>
            <p:cNvPr id="84" name="Tab 3">
              <a:extLst>
                <a:ext uri="{FF2B5EF4-FFF2-40B4-BE49-F238E27FC236}">
                  <a16:creationId xmlns:a16="http://schemas.microsoft.com/office/drawing/2014/main" id="{F51AF35B-6311-A864-26CD-D7ABEA55DC92}"/>
                </a:ext>
              </a:extLst>
            </p:cNvPr>
            <p:cNvSpPr/>
            <p:nvPr/>
          </p:nvSpPr>
          <p:spPr>
            <a:xfrm>
              <a:off x="6591915" y="4939581"/>
              <a:ext cx="792088" cy="216024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tx1">
                <a:lumMod val="85000"/>
                <a:lumOff val="15000"/>
              </a:schemeClr>
            </a:solidFill>
            <a:ln w="6350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36000" tIns="32400" rIns="36000" bIns="3240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000" dirty="0">
                  <a:solidFill>
                    <a:schemeClr val="bg1">
                      <a:lumMod val="75000"/>
                    </a:schemeClr>
                  </a:solidFill>
                  <a:latin typeface="+mn-ea"/>
                  <a:cs typeface="Calibri" pitchFamily="34" charset="0"/>
                </a:rPr>
                <a:t>MEDIA</a:t>
              </a:r>
              <a:endParaRPr lang="en-US" sz="1000" dirty="0">
                <a:solidFill>
                  <a:schemeClr val="bg1">
                    <a:lumMod val="75000"/>
                  </a:schemeClr>
                </a:solidFill>
                <a:latin typeface="+mn-ea"/>
                <a:cs typeface="Calibri" pitchFamily="34" charset="0"/>
              </a:endParaRPr>
            </a:p>
          </p:txBody>
        </p:sp>
        <p:sp>
          <p:nvSpPr>
            <p:cNvPr id="85" name="Tab 3">
              <a:extLst>
                <a:ext uri="{FF2B5EF4-FFF2-40B4-BE49-F238E27FC236}">
                  <a16:creationId xmlns:a16="http://schemas.microsoft.com/office/drawing/2014/main" id="{22B6858E-3B17-6543-E499-D1ED31E34F23}"/>
                </a:ext>
              </a:extLst>
            </p:cNvPr>
            <p:cNvSpPr/>
            <p:nvPr/>
          </p:nvSpPr>
          <p:spPr>
            <a:xfrm>
              <a:off x="7384683" y="4939831"/>
              <a:ext cx="792088" cy="216024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tx1">
                <a:lumMod val="85000"/>
                <a:lumOff val="15000"/>
              </a:schemeClr>
            </a:solidFill>
            <a:ln w="6350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36000" tIns="32400" rIns="36000" bIns="3240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000" dirty="0">
                  <a:solidFill>
                    <a:schemeClr val="bg1">
                      <a:lumMod val="75000"/>
                    </a:schemeClr>
                  </a:solidFill>
                  <a:latin typeface="+mn-ea"/>
                  <a:cs typeface="Calibri" pitchFamily="34" charset="0"/>
                </a:rPr>
                <a:t>RECRUIT</a:t>
              </a:r>
            </a:p>
          </p:txBody>
        </p:sp>
      </p:grpSp>
      <p:sp>
        <p:nvSpPr>
          <p:cNvPr id="191" name="TextBox 190"/>
          <p:cNvSpPr txBox="1"/>
          <p:nvPr/>
        </p:nvSpPr>
        <p:spPr>
          <a:xfrm>
            <a:off x="10502802" y="2471928"/>
            <a:ext cx="112562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-&gt; </a:t>
            </a:r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마우스 오버 시</a:t>
            </a:r>
          </a:p>
        </p:txBody>
      </p: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96CC130E-8EA4-2A79-E3CF-C07A30554B67}"/>
              </a:ext>
            </a:extLst>
          </p:cNvPr>
          <p:cNvGrpSpPr/>
          <p:nvPr/>
        </p:nvGrpSpPr>
        <p:grpSpPr>
          <a:xfrm>
            <a:off x="719168" y="4199484"/>
            <a:ext cx="1541899" cy="485930"/>
            <a:chOff x="179810" y="1156353"/>
            <a:chExt cx="1541899" cy="426531"/>
          </a:xfrm>
        </p:grpSpPr>
        <p:grpSp>
          <p:nvGrpSpPr>
            <p:cNvPr id="122" name="Group 116">
              <a:extLst>
                <a:ext uri="{FF2B5EF4-FFF2-40B4-BE49-F238E27FC236}">
                  <a16:creationId xmlns:a16="http://schemas.microsoft.com/office/drawing/2014/main" id="{19D9F3FA-09F6-AC87-8ABD-1143651777D4}"/>
                </a:ext>
              </a:extLst>
            </p:cNvPr>
            <p:cNvGrpSpPr>
              <a:grpSpLocks/>
            </p:cNvGrpSpPr>
            <p:nvPr userDrawn="1"/>
          </p:nvGrpSpPr>
          <p:grpSpPr bwMode="auto">
            <a:xfrm>
              <a:off x="179810" y="1156353"/>
              <a:ext cx="1541899" cy="426531"/>
              <a:chOff x="671" y="1930"/>
              <a:chExt cx="692" cy="525"/>
            </a:xfrm>
          </p:grpSpPr>
          <p:sp>
            <p:nvSpPr>
              <p:cNvPr id="124" name="직사각형 123">
                <a:extLst>
                  <a:ext uri="{FF2B5EF4-FFF2-40B4-BE49-F238E27FC236}">
                    <a16:creationId xmlns:a16="http://schemas.microsoft.com/office/drawing/2014/main" id="{CF8D8D88-D3B1-739A-8212-1A24FCB0B6E0}"/>
                  </a:ext>
                </a:extLst>
              </p:cNvPr>
              <p:cNvSpPr/>
              <p:nvPr/>
            </p:nvSpPr>
            <p:spPr bwMode="auto">
              <a:xfrm>
                <a:off x="671" y="1930"/>
                <a:ext cx="692" cy="525"/>
              </a:xfrm>
              <a:prstGeom prst="rect">
                <a:avLst/>
              </a:prstGeom>
              <a:pattFill prst="ltDnDiag">
                <a:fgClr>
                  <a:schemeClr val="bg1">
                    <a:lumMod val="85000"/>
                  </a:schemeClr>
                </a:fgClr>
                <a:bgClr>
                  <a:schemeClr val="bg1"/>
                </a:bgClr>
              </a:patt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ko-KR">
                  <a:solidFill>
                    <a:srgbClr val="996633"/>
                  </a:solidFill>
                  <a:latin typeface="+mn-ea"/>
                </a:endParaRPr>
              </a:p>
            </p:txBody>
          </p:sp>
          <p:cxnSp>
            <p:nvCxnSpPr>
              <p:cNvPr id="125" name="직선 연결선 124">
                <a:extLst>
                  <a:ext uri="{FF2B5EF4-FFF2-40B4-BE49-F238E27FC236}">
                    <a16:creationId xmlns:a16="http://schemas.microsoft.com/office/drawing/2014/main" id="{4E29261D-778F-1DFD-1291-62ADC1E54670}"/>
                  </a:ext>
                </a:extLst>
              </p:cNvPr>
              <p:cNvCxnSpPr/>
              <p:nvPr/>
            </p:nvCxnSpPr>
            <p:spPr bwMode="auto">
              <a:xfrm>
                <a:off x="671" y="1930"/>
                <a:ext cx="692" cy="525"/>
              </a:xfrm>
              <a:prstGeom prst="line">
                <a:avLst/>
              </a:prstGeom>
              <a:solidFill>
                <a:schemeClr val="bg1"/>
              </a:solidFill>
              <a:ln w="3175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직선 연결선 125">
                <a:extLst>
                  <a:ext uri="{FF2B5EF4-FFF2-40B4-BE49-F238E27FC236}">
                    <a16:creationId xmlns:a16="http://schemas.microsoft.com/office/drawing/2014/main" id="{740BC85F-EB1A-CC67-C208-FDD93191D132}"/>
                  </a:ext>
                </a:extLst>
              </p:cNvPr>
              <p:cNvCxnSpPr/>
              <p:nvPr/>
            </p:nvCxnSpPr>
            <p:spPr bwMode="auto">
              <a:xfrm rot="10800000" flipV="1">
                <a:off x="671" y="1930"/>
                <a:ext cx="685" cy="525"/>
              </a:xfrm>
              <a:prstGeom prst="line">
                <a:avLst/>
              </a:prstGeom>
              <a:solidFill>
                <a:schemeClr val="bg1"/>
              </a:solidFill>
              <a:ln w="3175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F317EDA5-154E-9E2E-AAE8-A668D35D638A}"/>
                </a:ext>
              </a:extLst>
            </p:cNvPr>
            <p:cNvSpPr txBox="1"/>
            <p:nvPr userDrawn="1"/>
          </p:nvSpPr>
          <p:spPr>
            <a:xfrm>
              <a:off x="665497" y="1231120"/>
              <a:ext cx="554925" cy="276999"/>
            </a:xfrm>
            <a:prstGeom prst="rect">
              <a:avLst/>
            </a:prstGeom>
            <a:pattFill prst="ltDnDiag">
              <a:fgClr>
                <a:schemeClr val="bg1">
                  <a:lumMod val="85000"/>
                </a:schemeClr>
              </a:fgClr>
              <a:bgClr>
                <a:schemeClr val="bg1"/>
              </a:bgClr>
            </a:patt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algn="ctr">
                <a:defRPr>
                  <a:solidFill>
                    <a:srgbClr val="996633"/>
                  </a:solidFill>
                  <a:latin typeface="+mn-lt"/>
                  <a:ea typeface="+mn-ea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9pPr>
            </a:lstStyle>
            <a:p>
              <a:pPr lvl="0"/>
              <a:r>
                <a:rPr lang="en-US" altLang="ko-KR" sz="1000" dirty="0">
                  <a:solidFill>
                    <a:schemeClr val="tx1"/>
                  </a:solidFill>
                  <a:latin typeface="+mn-ea"/>
                </a:rPr>
                <a:t>LOGO</a:t>
              </a:r>
              <a:endParaRPr lang="ko-KR" altLang="en-US" sz="1000" dirty="0">
                <a:solidFill>
                  <a:schemeClr val="tx1"/>
                </a:solidFill>
                <a:latin typeface="+mn-ea"/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0378" y="4250683"/>
            <a:ext cx="332000" cy="329559"/>
          </a:xfrm>
          <a:prstGeom prst="rect">
            <a:avLst/>
          </a:prstGeom>
        </p:spPr>
      </p:pic>
      <p:grpSp>
        <p:nvGrpSpPr>
          <p:cNvPr id="50" name="그룹 1008"/>
          <p:cNvGrpSpPr/>
          <p:nvPr/>
        </p:nvGrpSpPr>
        <p:grpSpPr>
          <a:xfrm>
            <a:off x="8646363" y="4240202"/>
            <a:ext cx="346675" cy="346642"/>
            <a:chOff x="857324" y="3673947"/>
            <a:chExt cx="2324072" cy="2323851"/>
          </a:xfrm>
        </p:grpSpPr>
        <p:pic>
          <p:nvPicPr>
            <p:cNvPr id="51" name="Object 2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57324" y="3673947"/>
              <a:ext cx="2324072" cy="2323851"/>
            </a:xfrm>
            <a:prstGeom prst="rect">
              <a:avLst/>
            </a:prstGeom>
          </p:spPr>
        </p:pic>
      </p:grpSp>
      <p:grpSp>
        <p:nvGrpSpPr>
          <p:cNvPr id="52" name="그룹 1001"/>
          <p:cNvGrpSpPr/>
          <p:nvPr/>
        </p:nvGrpSpPr>
        <p:grpSpPr>
          <a:xfrm>
            <a:off x="8230468" y="4242431"/>
            <a:ext cx="355797" cy="355797"/>
            <a:chOff x="3558791" y="3074318"/>
            <a:chExt cx="2177304" cy="2177304"/>
          </a:xfrm>
        </p:grpSpPr>
        <p:pic>
          <p:nvPicPr>
            <p:cNvPr id="5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58791" y="3074318"/>
              <a:ext cx="2177304" cy="2177304"/>
            </a:xfrm>
            <a:prstGeom prst="rect">
              <a:avLst/>
            </a:prstGeom>
          </p:spPr>
        </p:pic>
      </p:grpSp>
      <p:grpSp>
        <p:nvGrpSpPr>
          <p:cNvPr id="54" name="그룹 1009"/>
          <p:cNvGrpSpPr/>
          <p:nvPr/>
        </p:nvGrpSpPr>
        <p:grpSpPr>
          <a:xfrm>
            <a:off x="9480360" y="4323683"/>
            <a:ext cx="300185" cy="207878"/>
            <a:chOff x="6638362" y="4287916"/>
            <a:chExt cx="2469143" cy="1709881"/>
          </a:xfrm>
        </p:grpSpPr>
        <p:pic>
          <p:nvPicPr>
            <p:cNvPr id="55" name="Object 2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638362" y="4287916"/>
              <a:ext cx="2469143" cy="17098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4943186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3951609" y="3322725"/>
            <a:ext cx="5617180" cy="786354"/>
          </a:xfrm>
        </p:spPr>
        <p:txBody>
          <a:bodyPr>
            <a:normAutofit/>
          </a:bodyPr>
          <a:lstStyle/>
          <a:p>
            <a:r>
              <a:rPr lang="ko-KR" altLang="en-US" b="1" dirty="0"/>
              <a:t>도입 안내</a:t>
            </a:r>
            <a:r>
              <a:rPr lang="en-US" altLang="ko-KR" b="1" dirty="0"/>
              <a:t> </a:t>
            </a:r>
            <a:endParaRPr lang="ko-KR" altLang="en-US" b="1" dirty="0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799DCDD3-C640-47F5-223C-71587CF6F00C}"/>
              </a:ext>
            </a:extLst>
          </p:cNvPr>
          <p:cNvSpPr/>
          <p:nvPr/>
        </p:nvSpPr>
        <p:spPr>
          <a:xfrm>
            <a:off x="3200400" y="1224206"/>
            <a:ext cx="5111262" cy="5111262"/>
          </a:xfrm>
          <a:prstGeom prst="ellipse">
            <a:avLst/>
          </a:prstGeom>
          <a:solidFill>
            <a:schemeClr val="accent2"/>
          </a:solidFill>
          <a:ln w="3492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수정 작업 중</a:t>
            </a:r>
          </a:p>
        </p:txBody>
      </p:sp>
    </p:spTree>
    <p:extLst>
      <p:ext uri="{BB962C8B-B14F-4D97-AF65-F5344CB8AC3E}">
        <p14:creationId xmlns:p14="http://schemas.microsoft.com/office/powerpoint/2010/main" val="315221564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Group 134"/>
          <p:cNvGraphicFramePr>
            <a:graphicFrameLocks noGrp="1"/>
          </p:cNvGraphicFramePr>
          <p:nvPr/>
        </p:nvGraphicFramePr>
        <p:xfrm>
          <a:off x="10079793" y="1215900"/>
          <a:ext cx="3342054" cy="1299042"/>
        </p:xfrm>
        <a:graphic>
          <a:graphicData uri="http://schemas.openxmlformats.org/drawingml/2006/table">
            <a:tbl>
              <a:tblPr/>
              <a:tblGrid>
                <a:gridCol w="4360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0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893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</a:p>
                  </a:txBody>
                  <a:tcPr marL="28131" marR="28131" marT="24571" marB="24571" anchor="ctr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내용</a:t>
                      </a:r>
                      <a:endParaRPr lang="en-US" altLang="ko-KR" sz="900" b="1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: 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내용</a:t>
                      </a:r>
                      <a:endParaRPr lang="en-US" altLang="ko-KR" sz="900" b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2000" marR="72000" marT="46792" marB="46792" horzOverflow="overflow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2295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특이사항</a:t>
                      </a:r>
                    </a:p>
                  </a:txBody>
                  <a:tcPr marL="28131" marR="28131" marT="24571" marB="24571" anchor="ctr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8843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900" b="1" kern="1200" dirty="0">
                        <a:solidFill>
                          <a:srgbClr val="FF000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28131" marR="28131" marT="24571" marB="2457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9" name="직사각형 48"/>
          <p:cNvSpPr/>
          <p:nvPr/>
        </p:nvSpPr>
        <p:spPr bwMode="auto">
          <a:xfrm>
            <a:off x="-1" y="1492993"/>
            <a:ext cx="10077295" cy="1127420"/>
          </a:xfrm>
          <a:prstGeom prst="rect">
            <a:avLst/>
          </a:prstGeom>
          <a:pattFill prst="ltDnDiag">
            <a:fgClr>
              <a:schemeClr val="bg1">
                <a:lumMod val="85000"/>
              </a:schemeClr>
            </a:fgClr>
            <a:bgClr>
              <a:schemeClr val="bg1"/>
            </a:bgClr>
          </a:patt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endParaRPr lang="ko-KR" altLang="ko-KR" sz="1200">
              <a:solidFill>
                <a:srgbClr val="996633"/>
              </a:solidFill>
            </a:endParaRPr>
          </a:p>
        </p:txBody>
      </p:sp>
      <p:sp>
        <p:nvSpPr>
          <p:cNvPr id="108" name="직사각형 107"/>
          <p:cNvSpPr/>
          <p:nvPr/>
        </p:nvSpPr>
        <p:spPr>
          <a:xfrm>
            <a:off x="0" y="7088620"/>
            <a:ext cx="10077295" cy="203200"/>
          </a:xfrm>
          <a:prstGeom prst="rect">
            <a:avLst/>
          </a:prstGeom>
          <a:solidFill>
            <a:schemeClr val="tx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dirty="0" err="1">
                <a:solidFill>
                  <a:schemeClr val="bg1"/>
                </a:solidFill>
                <a:latin typeface="+mn-ea"/>
              </a:rPr>
              <a:t>다음페이지</a:t>
            </a:r>
            <a:r>
              <a:rPr lang="ko-KR" altLang="en-US" sz="1000" dirty="0">
                <a:solidFill>
                  <a:schemeClr val="bg1"/>
                </a:solidFill>
                <a:latin typeface="+mn-ea"/>
              </a:rPr>
              <a:t> 계속▼</a:t>
            </a:r>
          </a:p>
        </p:txBody>
      </p:sp>
      <p:sp>
        <p:nvSpPr>
          <p:cNvPr id="25" name="Rectangle 750">
            <a:extLst>
              <a:ext uri="{FF2B5EF4-FFF2-40B4-BE49-F238E27FC236}">
                <a16:creationId xmlns:a16="http://schemas.microsoft.com/office/drawing/2014/main" id="{76AC9248-3C9E-A145-AA72-D2BBB5268B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72532" y="935585"/>
            <a:ext cx="3367243" cy="275184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algn="ctr">
            <a:noFill/>
            <a:miter lim="800000"/>
            <a:headEnd/>
            <a:tailEnd/>
          </a:ln>
          <a:effectLst/>
        </p:spPr>
        <p:txBody>
          <a:bodyPr wrap="none" lIns="129616" tIns="64808" rIns="129616" bIns="64808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100" b="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Description</a:t>
            </a:r>
            <a:endParaRPr kumimoji="0" lang="ko-KR" altLang="ko-KR" sz="1100" b="0" kern="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  <p:cxnSp>
        <p:nvCxnSpPr>
          <p:cNvPr id="26" name="직선 연결선 9">
            <a:extLst>
              <a:ext uri="{FF2B5EF4-FFF2-40B4-BE49-F238E27FC236}">
                <a16:creationId xmlns:a16="http://schemas.microsoft.com/office/drawing/2014/main" id="{F159784A-31EC-0F44-AA1C-FEE672A6ADDB}"/>
              </a:ext>
            </a:extLst>
          </p:cNvPr>
          <p:cNvCxnSpPr/>
          <p:nvPr/>
        </p:nvCxnSpPr>
        <p:spPr>
          <a:xfrm>
            <a:off x="10072532" y="1198463"/>
            <a:ext cx="3367243" cy="0"/>
          </a:xfrm>
          <a:prstGeom prst="line">
            <a:avLst/>
          </a:prstGeom>
          <a:noFill/>
          <a:ln w="3175">
            <a:solidFill>
              <a:schemeClr val="tx1">
                <a:lumMod val="95000"/>
                <a:lumOff val="5000"/>
              </a:schemeClr>
            </a:solidFill>
            <a:prstDash val="sysDot"/>
            <a:round/>
            <a:headEnd/>
            <a:tailEnd/>
          </a:ln>
          <a:effectLst/>
        </p:spPr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693299B-BCDD-A241-9DB5-E221698663E9}"/>
              </a:ext>
            </a:extLst>
          </p:cNvPr>
          <p:cNvSpPr/>
          <p:nvPr/>
        </p:nvSpPr>
        <p:spPr>
          <a:xfrm>
            <a:off x="1976" y="1716"/>
            <a:ext cx="13437800" cy="938816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algn="ctr">
            <a:noFill/>
            <a:miter lim="800000"/>
            <a:headEnd/>
            <a:tailEnd/>
          </a:ln>
          <a:effectLst/>
        </p:spPr>
        <p:txBody>
          <a:bodyPr wrap="none" lIns="129616" tIns="64808" rIns="129616" bIns="64808" anchor="ctr"/>
          <a:lstStyle/>
          <a:p>
            <a:pPr lvl="0" algn="ctr" fontAlgn="auto" latinLnBrk="0">
              <a:spcBef>
                <a:spcPts val="0"/>
              </a:spcBef>
              <a:spcAft>
                <a:spcPts val="0"/>
              </a:spcAft>
            </a:pPr>
            <a:endParaRPr kumimoji="0" lang="ko-KR" altLang="en-US" sz="1300" b="0" kern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CFB3AD9E-50C6-4144-994E-BBC17D8F6C47}"/>
              </a:ext>
            </a:extLst>
          </p:cNvPr>
          <p:cNvSpPr/>
          <p:nvPr/>
        </p:nvSpPr>
        <p:spPr>
          <a:xfrm>
            <a:off x="949693" y="157464"/>
            <a:ext cx="2874613" cy="27751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616" tIns="64808" rIns="129616" bIns="64808" rtlCol="0" anchor="ctr"/>
          <a:lstStyle/>
          <a:p>
            <a:pPr algn="ctr"/>
            <a:endParaRPr lang="ko-KR" altLang="en-US"/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D0A0D5B5-A7A9-EC45-80C3-DB92AA2E4D26}"/>
              </a:ext>
            </a:extLst>
          </p:cNvPr>
          <p:cNvSpPr/>
          <p:nvPr/>
        </p:nvSpPr>
        <p:spPr>
          <a:xfrm>
            <a:off x="949688" y="504254"/>
            <a:ext cx="7787912" cy="29803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616" tIns="64808" rIns="129616" bIns="64808" rtlCol="0" anchor="ctr"/>
          <a:lstStyle/>
          <a:p>
            <a:pPr algn="ctr"/>
            <a:endParaRPr lang="ko-KR" altLang="en-US"/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0D520F9C-A43E-EB4D-8203-E34E393741A4}"/>
              </a:ext>
            </a:extLst>
          </p:cNvPr>
          <p:cNvSpPr/>
          <p:nvPr/>
        </p:nvSpPr>
        <p:spPr>
          <a:xfrm>
            <a:off x="4849337" y="151131"/>
            <a:ext cx="3888263" cy="296011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616" tIns="64808" rIns="129616" bIns="64808"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B96C48E-831B-2047-BED5-28D5F72C6689}"/>
              </a:ext>
            </a:extLst>
          </p:cNvPr>
          <p:cNvSpPr txBox="1"/>
          <p:nvPr/>
        </p:nvSpPr>
        <p:spPr>
          <a:xfrm>
            <a:off x="-63130" y="212525"/>
            <a:ext cx="1012820" cy="1680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rtl="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1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Verdana" pitchFamily="34" charset="0"/>
              </a:rPr>
              <a:t>화면코드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4124BCF-0792-F94F-AFB9-FDE36E14F42A}"/>
              </a:ext>
            </a:extLst>
          </p:cNvPr>
          <p:cNvSpPr txBox="1"/>
          <p:nvPr/>
        </p:nvSpPr>
        <p:spPr>
          <a:xfrm>
            <a:off x="-63130" y="574505"/>
            <a:ext cx="1012820" cy="1680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rtl="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1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Verdana" pitchFamily="34" charset="0"/>
              </a:rPr>
              <a:t>화면 경로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2364BA8-7185-D14F-9DEF-47E1BE85E940}"/>
              </a:ext>
            </a:extLst>
          </p:cNvPr>
          <p:cNvSpPr txBox="1"/>
          <p:nvPr/>
        </p:nvSpPr>
        <p:spPr>
          <a:xfrm>
            <a:off x="3824305" y="207919"/>
            <a:ext cx="1012820" cy="1680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rtl="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1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Verdana" pitchFamily="34" charset="0"/>
              </a:rPr>
              <a:t>페이지 명</a:t>
            </a:r>
          </a:p>
        </p:txBody>
      </p:sp>
      <p:sp>
        <p:nvSpPr>
          <p:cNvPr id="35" name="모서리가 둥근 직사각형 34">
            <a:extLst>
              <a:ext uri="{FF2B5EF4-FFF2-40B4-BE49-F238E27FC236}">
                <a16:creationId xmlns:a16="http://schemas.microsoft.com/office/drawing/2014/main" id="{73B9760F-FB58-8042-B354-72F448CC78FD}"/>
              </a:ext>
            </a:extLst>
          </p:cNvPr>
          <p:cNvSpPr/>
          <p:nvPr/>
        </p:nvSpPr>
        <p:spPr>
          <a:xfrm>
            <a:off x="9552821" y="160569"/>
            <a:ext cx="1362640" cy="27751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616" tIns="64808" rIns="129616" bIns="64808"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271201F-05BC-3B46-B7D0-55701B4AEE36}"/>
              </a:ext>
            </a:extLst>
          </p:cNvPr>
          <p:cNvSpPr txBox="1"/>
          <p:nvPr/>
        </p:nvSpPr>
        <p:spPr>
          <a:xfrm>
            <a:off x="8527787" y="217356"/>
            <a:ext cx="1012820" cy="1680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rtl="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1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Verdana" pitchFamily="34" charset="0"/>
              </a:rPr>
              <a:t>작성자</a:t>
            </a:r>
          </a:p>
        </p:txBody>
      </p:sp>
      <p:sp>
        <p:nvSpPr>
          <p:cNvPr id="37" name="모서리가 둥근 직사각형 36">
            <a:extLst>
              <a:ext uri="{FF2B5EF4-FFF2-40B4-BE49-F238E27FC236}">
                <a16:creationId xmlns:a16="http://schemas.microsoft.com/office/drawing/2014/main" id="{22395640-DAF6-584F-8F1E-B81DAB747A63}"/>
              </a:ext>
            </a:extLst>
          </p:cNvPr>
          <p:cNvSpPr/>
          <p:nvPr/>
        </p:nvSpPr>
        <p:spPr>
          <a:xfrm>
            <a:off x="11917826" y="162622"/>
            <a:ext cx="1362640" cy="27751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616" tIns="64808" rIns="129616" bIns="64808"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DE5321C-4355-C147-A30D-37C1437EC817}"/>
              </a:ext>
            </a:extLst>
          </p:cNvPr>
          <p:cNvSpPr txBox="1"/>
          <p:nvPr/>
        </p:nvSpPr>
        <p:spPr>
          <a:xfrm>
            <a:off x="10892793" y="219409"/>
            <a:ext cx="1012820" cy="1680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rtl="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1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Verdana" pitchFamily="34" charset="0"/>
              </a:rPr>
              <a:t>작성일</a:t>
            </a:r>
          </a:p>
        </p:txBody>
      </p:sp>
      <p:sp>
        <p:nvSpPr>
          <p:cNvPr id="39" name="모서리가 둥근 직사각형 38">
            <a:extLst>
              <a:ext uri="{FF2B5EF4-FFF2-40B4-BE49-F238E27FC236}">
                <a16:creationId xmlns:a16="http://schemas.microsoft.com/office/drawing/2014/main" id="{B6D052B9-9E99-1043-B2AC-5941CDC9C66A}"/>
              </a:ext>
            </a:extLst>
          </p:cNvPr>
          <p:cNvSpPr/>
          <p:nvPr/>
        </p:nvSpPr>
        <p:spPr>
          <a:xfrm>
            <a:off x="9555435" y="524770"/>
            <a:ext cx="1362640" cy="27751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616" tIns="64808" rIns="129616" bIns="64808"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CCE9C47-932D-BD4C-8FA6-8CB74F1745E6}"/>
              </a:ext>
            </a:extLst>
          </p:cNvPr>
          <p:cNvSpPr txBox="1"/>
          <p:nvPr/>
        </p:nvSpPr>
        <p:spPr>
          <a:xfrm>
            <a:off x="8530402" y="581557"/>
            <a:ext cx="1012820" cy="1680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rtl="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1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Verdana" pitchFamily="34" charset="0"/>
              </a:rPr>
              <a:t>버전</a:t>
            </a:r>
          </a:p>
        </p:txBody>
      </p: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0B4B3F21-3893-FD4F-B50F-534049867C88}"/>
              </a:ext>
            </a:extLst>
          </p:cNvPr>
          <p:cNvSpPr/>
          <p:nvPr/>
        </p:nvSpPr>
        <p:spPr>
          <a:xfrm>
            <a:off x="11918683" y="528653"/>
            <a:ext cx="1362640" cy="27751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616" tIns="64808" rIns="129616" bIns="64808"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478C47E-617B-B949-8E22-719BE7D25422}"/>
              </a:ext>
            </a:extLst>
          </p:cNvPr>
          <p:cNvSpPr txBox="1"/>
          <p:nvPr/>
        </p:nvSpPr>
        <p:spPr>
          <a:xfrm>
            <a:off x="10893649" y="585441"/>
            <a:ext cx="1012820" cy="1680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rtl="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1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Verdana" pitchFamily="34" charset="0"/>
              </a:rPr>
              <a:t>P.NO</a:t>
            </a:r>
            <a:endParaRPr kumimoji="1" lang="ko-KR" altLang="en-US" sz="1100" b="1" kern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  <a:cs typeface="Verdana" pitchFamily="34" charset="0"/>
            </a:endParaRPr>
          </a:p>
        </p:txBody>
      </p:sp>
      <p:cxnSp>
        <p:nvCxnSpPr>
          <p:cNvPr id="44" name="직선 연결선 26">
            <a:extLst>
              <a:ext uri="{FF2B5EF4-FFF2-40B4-BE49-F238E27FC236}">
                <a16:creationId xmlns:a16="http://schemas.microsoft.com/office/drawing/2014/main" id="{96FBDF73-A5FD-4A4C-891B-06312F134183}"/>
              </a:ext>
            </a:extLst>
          </p:cNvPr>
          <p:cNvCxnSpPr/>
          <p:nvPr/>
        </p:nvCxnSpPr>
        <p:spPr>
          <a:xfrm>
            <a:off x="0" y="938816"/>
            <a:ext cx="13439775" cy="1716"/>
          </a:xfrm>
          <a:prstGeom prst="line">
            <a:avLst/>
          </a:prstGeom>
          <a:noFill/>
          <a:ln w="3175">
            <a:solidFill>
              <a:schemeClr val="bg1">
                <a:lumMod val="75000"/>
              </a:schemeClr>
            </a:solidFill>
            <a:prstDash val="solid"/>
            <a:round/>
            <a:headEnd/>
            <a:tailEnd/>
          </a:ln>
          <a:effectLst/>
        </p:spPr>
      </p:cxnSp>
      <p:sp>
        <p:nvSpPr>
          <p:cNvPr id="45" name="Text Box 8">
            <a:extLst>
              <a:ext uri="{FF2B5EF4-FFF2-40B4-BE49-F238E27FC236}">
                <a16:creationId xmlns:a16="http://schemas.microsoft.com/office/drawing/2014/main" id="{9F1C61DA-9264-6243-8E9F-3618E428A0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30896" y="530960"/>
            <a:ext cx="1350427" cy="275211"/>
          </a:xfrm>
          <a:prstGeom prst="rect">
            <a:avLst/>
          </a:prstGeom>
          <a:noFill/>
          <a:ln w="9525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</p:spPr>
        <p:txBody>
          <a:bodyPr wrap="none" lIns="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fld id="{95C22FB1-9964-4BFB-A0F7-104B1268D904}" type="slidenum">
              <a:rPr kumimoji="0" lang="en-US" altLang="ko-KR" sz="1100" b="1">
                <a:latin typeface="Verdana" pitchFamily="34" charset="0"/>
              </a:rPr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t>41</a:t>
            </a:fld>
            <a:endParaRPr kumimoji="0" lang="en-US" altLang="ko-KR" sz="1100" b="1" dirty="0">
              <a:latin typeface="Verdana" pitchFamily="34" charset="0"/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8E9AA351-D78D-864C-B971-85694C5B4B99}"/>
              </a:ext>
            </a:extLst>
          </p:cNvPr>
          <p:cNvCxnSpPr/>
          <p:nvPr/>
        </p:nvCxnSpPr>
        <p:spPr>
          <a:xfrm>
            <a:off x="10072532" y="935585"/>
            <a:ext cx="0" cy="6335792"/>
          </a:xfrm>
          <a:prstGeom prst="straightConnector1">
            <a:avLst/>
          </a:prstGeom>
          <a:noFill/>
          <a:ln w="3175">
            <a:solidFill>
              <a:schemeClr val="tx1">
                <a:lumMod val="95000"/>
                <a:lumOff val="5000"/>
              </a:schemeClr>
            </a:solidFill>
            <a:prstDash val="sysDot"/>
            <a:round/>
            <a:headEnd/>
            <a:tailEnd/>
          </a:ln>
          <a:effectLst/>
        </p:spPr>
      </p:cxnSp>
      <p:sp>
        <p:nvSpPr>
          <p:cNvPr id="47" name="제목 1">
            <a:extLst>
              <a:ext uri="{FF2B5EF4-FFF2-40B4-BE49-F238E27FC236}">
                <a16:creationId xmlns:a16="http://schemas.microsoft.com/office/drawing/2014/main" id="{E7A1B631-041C-F24D-9E69-FDC52DBEFB5D}"/>
              </a:ext>
            </a:extLst>
          </p:cNvPr>
          <p:cNvSpPr txBox="1">
            <a:spLocks/>
          </p:cNvSpPr>
          <p:nvPr/>
        </p:nvSpPr>
        <p:spPr>
          <a:xfrm>
            <a:off x="4855139" y="135819"/>
            <a:ext cx="2814638" cy="323850"/>
          </a:xfrm>
          <a:prstGeom prst="rect">
            <a:avLst/>
          </a:prstGeom>
        </p:spPr>
        <p:txBody>
          <a:bodyPr anchor="ctr"/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ko-KR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도입 안내</a:t>
            </a:r>
            <a:endParaRPr lang="en-US" altLang="ko-KR" sz="1000" dirty="0">
              <a:solidFill>
                <a:schemeClr val="tx1">
                  <a:lumMod val="95000"/>
                  <a:lumOff val="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1" name="제목 1">
            <a:extLst>
              <a:ext uri="{FF2B5EF4-FFF2-40B4-BE49-F238E27FC236}">
                <a16:creationId xmlns:a16="http://schemas.microsoft.com/office/drawing/2014/main" id="{1B3DB821-9622-DD44-B11C-061B5CFB4FAB}"/>
              </a:ext>
            </a:extLst>
          </p:cNvPr>
          <p:cNvSpPr txBox="1">
            <a:spLocks/>
          </p:cNvSpPr>
          <p:nvPr/>
        </p:nvSpPr>
        <p:spPr>
          <a:xfrm>
            <a:off x="961564" y="489296"/>
            <a:ext cx="7760048" cy="323850"/>
          </a:xfrm>
          <a:prstGeom prst="rect">
            <a:avLst/>
          </a:prstGeom>
        </p:spPr>
        <p:txBody>
          <a:bodyPr anchor="ctr"/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도입 안내</a:t>
            </a: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서비스 유형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5028470" y="2618650"/>
            <a:ext cx="5051323" cy="253916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altLang="ko-KR" sz="105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-3381" y="2618867"/>
            <a:ext cx="5031851" cy="253916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altLang="ko-KR" sz="105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3572CCE-331B-41A5-BF80-713865087599}"/>
              </a:ext>
            </a:extLst>
          </p:cNvPr>
          <p:cNvSpPr txBox="1"/>
          <p:nvPr/>
        </p:nvSpPr>
        <p:spPr>
          <a:xfrm>
            <a:off x="1563240" y="2651475"/>
            <a:ext cx="1976286" cy="2808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1000" dirty="0">
                <a:solidFill>
                  <a:srgbClr val="00AEE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서비스 유형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3572CCE-331B-41A5-BF80-713865087599}"/>
              </a:ext>
            </a:extLst>
          </p:cNvPr>
          <p:cNvSpPr txBox="1"/>
          <p:nvPr/>
        </p:nvSpPr>
        <p:spPr>
          <a:xfrm>
            <a:off x="6673195" y="2679468"/>
            <a:ext cx="1976286" cy="2808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도입 문의</a:t>
            </a:r>
          </a:p>
        </p:txBody>
      </p:sp>
      <p:cxnSp>
        <p:nvCxnSpPr>
          <p:cNvPr id="62" name="직선 화살표 연결선 61"/>
          <p:cNvCxnSpPr/>
          <p:nvPr/>
        </p:nvCxnSpPr>
        <p:spPr>
          <a:xfrm>
            <a:off x="-3380" y="3030887"/>
            <a:ext cx="5042026" cy="1763"/>
          </a:xfrm>
          <a:prstGeom prst="straightConnector1">
            <a:avLst/>
          </a:prstGeom>
          <a:ln w="38100">
            <a:solidFill>
              <a:srgbClr val="00AEEF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Object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80607" y="5305136"/>
            <a:ext cx="3847267" cy="3231706"/>
          </a:xfrm>
          <a:prstGeom prst="rect">
            <a:avLst/>
          </a:prstGeom>
        </p:spPr>
      </p:pic>
      <p:pic>
        <p:nvPicPr>
          <p:cNvPr id="65" name="Object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298423" y="5305135"/>
            <a:ext cx="3863249" cy="3231707"/>
          </a:xfrm>
          <a:prstGeom prst="rect">
            <a:avLst/>
          </a:prstGeom>
        </p:spPr>
      </p:pic>
      <p:grpSp>
        <p:nvGrpSpPr>
          <p:cNvPr id="66" name="그룹 1003"/>
          <p:cNvGrpSpPr/>
          <p:nvPr/>
        </p:nvGrpSpPr>
        <p:grpSpPr>
          <a:xfrm>
            <a:off x="6078923" y="7409254"/>
            <a:ext cx="2730211" cy="114090"/>
            <a:chOff x="5832962" y="4492386"/>
            <a:chExt cx="2730211" cy="114090"/>
          </a:xfrm>
        </p:grpSpPr>
        <p:pic>
          <p:nvPicPr>
            <p:cNvPr id="67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32962" y="4492386"/>
              <a:ext cx="2730211" cy="114090"/>
            </a:xfrm>
            <a:prstGeom prst="rect">
              <a:avLst/>
            </a:prstGeom>
          </p:spPr>
        </p:pic>
      </p:grpSp>
      <p:sp>
        <p:nvSpPr>
          <p:cNvPr id="68" name="Object 13"/>
          <p:cNvSpPr txBox="1"/>
          <p:nvPr/>
        </p:nvSpPr>
        <p:spPr>
          <a:xfrm>
            <a:off x="1127766" y="5604135"/>
            <a:ext cx="3044450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  <a:latin typeface="Pretendard" pitchFamily="34" charset="0"/>
                <a:ea typeface="나눔스퀘어 Bold" panose="020B0600000101010101" pitchFamily="50" charset="-127"/>
                <a:cs typeface="Pretendard" pitchFamily="34" charset="0"/>
              </a:rPr>
              <a:t>구축형 특징</a:t>
            </a:r>
            <a:endParaRPr lang="en-US" dirty="0">
              <a:ea typeface="나눔스퀘어 Bold" panose="020B0600000101010101" pitchFamily="50" charset="-127"/>
            </a:endParaRPr>
          </a:p>
        </p:txBody>
      </p:sp>
      <p:sp>
        <p:nvSpPr>
          <p:cNvPr id="69" name="Object 14"/>
          <p:cNvSpPr txBox="1"/>
          <p:nvPr/>
        </p:nvSpPr>
        <p:spPr>
          <a:xfrm>
            <a:off x="923507" y="6386206"/>
            <a:ext cx="5317522" cy="22159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/>
            <a:r>
              <a:rPr 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itchFamily="34" charset="0"/>
                <a:ea typeface="나눔스퀘어 Bold" panose="020B0600000101010101" pitchFamily="50" charset="-127"/>
                <a:cs typeface="Pretendard" pitchFamily="34" charset="0"/>
              </a:rPr>
              <a:t>커스터마이징</a:t>
            </a:r>
          </a:p>
          <a:p>
            <a:pPr algn="just"/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itchFamily="34" charset="0"/>
                <a:ea typeface="나눔스퀘어 Bold" panose="020B0600000101010101" pitchFamily="50" charset="-127"/>
                <a:cs typeface="Pretendard" pitchFamily="34" charset="0"/>
              </a:rPr>
              <a:t>기존 시스템과의 연동 및 추가와 기업 니즈에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Pretendard" pitchFamily="34" charset="0"/>
                <a:ea typeface="나눔스퀘어 Bold" panose="020B0600000101010101" pitchFamily="50" charset="-127"/>
                <a:cs typeface="Pretendard" pitchFamily="34" charset="0"/>
              </a:rPr>
              <a:t>맞춘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itchFamily="34" charset="0"/>
                <a:ea typeface="나눔스퀘어 Bold" panose="020B0600000101010101" pitchFamily="50" charset="-127"/>
                <a:cs typeface="Pretendard" pitchFamily="34" charset="0"/>
              </a:rPr>
              <a:t> </a:t>
            </a:r>
          </a:p>
          <a:p>
            <a:pPr algn="just"/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Pretendard" pitchFamily="34" charset="0"/>
                <a:ea typeface="나눔스퀘어 Bold" panose="020B0600000101010101" pitchFamily="50" charset="-127"/>
                <a:cs typeface="Pretendard" pitchFamily="34" charset="0"/>
              </a:rPr>
              <a:t>커스터마이징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itchFamily="34" charset="0"/>
                <a:ea typeface="나눔스퀘어 Bold" panose="020B0600000101010101" pitchFamily="50" charset="-127"/>
                <a:cs typeface="Pretendard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Pretendard" pitchFamily="34" charset="0"/>
                <a:ea typeface="나눔스퀘어 Bold" panose="020B0600000101010101" pitchFamily="50" charset="-127"/>
                <a:cs typeface="Pretendard" pitchFamily="34" charset="0"/>
              </a:rPr>
              <a:t>가능</a:t>
            </a: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  <a:latin typeface="Pretendard" pitchFamily="34" charset="0"/>
              <a:ea typeface="나눔스퀘어 Bold" panose="020B0600000101010101" pitchFamily="50" charset="-127"/>
              <a:cs typeface="Pretendard" pitchFamily="34" charset="0"/>
            </a:endParaRPr>
          </a:p>
          <a:p>
            <a:pPr algn="just"/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  <a:latin typeface="Pretendard" pitchFamily="34" charset="0"/>
              <a:ea typeface="나눔스퀘어 Bold" panose="020B0600000101010101" pitchFamily="50" charset="-127"/>
              <a:cs typeface="Pretendard" pitchFamily="34" charset="0"/>
            </a:endParaRPr>
          </a:p>
          <a:p>
            <a:pPr algn="just"/>
            <a:r>
              <a:rPr 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itchFamily="34" charset="0"/>
                <a:ea typeface="나눔스퀘어 Bold" panose="020B0600000101010101" pitchFamily="50" charset="-127"/>
                <a:cs typeface="Pretendard" pitchFamily="34" charset="0"/>
              </a:rPr>
              <a:t>규모별 서버 구축</a:t>
            </a:r>
          </a:p>
          <a:p>
            <a:pPr algn="just"/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itchFamily="34" charset="0"/>
                <a:ea typeface="나눔스퀘어 Bold" panose="020B0600000101010101" pitchFamily="50" charset="-127"/>
                <a:cs typeface="Pretendard" pitchFamily="34" charset="0"/>
              </a:rPr>
              <a:t>기업 임직원 규모에 알맞은 맞춤형 서버 구축 지원</a:t>
            </a:r>
          </a:p>
          <a:p>
            <a:pPr algn="just"/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  <a:latin typeface="Pretendard" pitchFamily="34" charset="0"/>
              <a:ea typeface="나눔스퀘어 Bold" panose="020B0600000101010101" pitchFamily="50" charset="-127"/>
              <a:cs typeface="Pretendard" pitchFamily="34" charset="0"/>
            </a:endParaRPr>
          </a:p>
          <a:p>
            <a:pPr algn="just"/>
            <a:r>
              <a:rPr 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itchFamily="34" charset="0"/>
                <a:ea typeface="나눔스퀘어 Bold" panose="020B0600000101010101" pitchFamily="50" charset="-127"/>
                <a:cs typeface="Pretendard" pitchFamily="34" charset="0"/>
              </a:rPr>
              <a:t>기업의 니즈 파악</a:t>
            </a:r>
          </a:p>
          <a:p>
            <a:pPr algn="just"/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itchFamily="34" charset="0"/>
                <a:ea typeface="나눔스퀘어 Bold" panose="020B0600000101010101" pitchFamily="50" charset="-127"/>
                <a:cs typeface="Pretendard" pitchFamily="34" charset="0"/>
              </a:rPr>
              <a:t>산업별 분야별 구축 사례 노하우를 기반으로 한 </a:t>
            </a:r>
          </a:p>
          <a:p>
            <a:pPr algn="just"/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Pretendard" pitchFamily="34" charset="0"/>
                <a:ea typeface="나눔스퀘어 Bold" panose="020B0600000101010101" pitchFamily="50" charset="-127"/>
                <a:cs typeface="Pretendard" pitchFamily="34" charset="0"/>
              </a:rPr>
              <a:t>최적화된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itchFamily="34" charset="0"/>
                <a:ea typeface="나눔스퀘어 Bold" panose="020B0600000101010101" pitchFamily="50" charset="-127"/>
                <a:cs typeface="Pretendard" pitchFamily="34" charset="0"/>
              </a:rPr>
              <a:t> </a:t>
            </a:r>
            <a:r>
              <a:rPr lang="ko-KR" alt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Pretendard" pitchFamily="34" charset="0"/>
                <a:ea typeface="나눔스퀘어 Bold" panose="020B0600000101010101" pitchFamily="50" charset="-127"/>
                <a:cs typeface="Pretendard" pitchFamily="34" charset="0"/>
              </a:rPr>
              <a:t>컨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Pretendard" pitchFamily="34" charset="0"/>
                <a:ea typeface="나눔스퀘어 Bold" panose="020B0600000101010101" pitchFamily="50" charset="-127"/>
                <a:cs typeface="Pretendard" pitchFamily="34" charset="0"/>
              </a:rPr>
              <a:t>설팅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itchFamily="34" charset="0"/>
                <a:ea typeface="나눔스퀘어 Bold" panose="020B0600000101010101" pitchFamily="50" charset="-127"/>
                <a:cs typeface="Pretendard" pitchFamily="34" charset="0"/>
              </a:rPr>
              <a:t> 서비스 제공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ea typeface="나눔스퀘어 Bold" panose="020B0600000101010101" pitchFamily="50" charset="-127"/>
            </a:endParaRPr>
          </a:p>
        </p:txBody>
      </p:sp>
      <p:sp>
        <p:nvSpPr>
          <p:cNvPr id="70" name="Object 15"/>
          <p:cNvSpPr txBox="1"/>
          <p:nvPr/>
        </p:nvSpPr>
        <p:spPr>
          <a:xfrm>
            <a:off x="5377864" y="6498631"/>
            <a:ext cx="3760878" cy="184665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/>
            <a:r>
              <a:rPr 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itchFamily="34" charset="0"/>
                <a:ea typeface="나눔스퀘어 Bold" panose="020B0600000101010101" pitchFamily="50" charset="-127"/>
                <a:cs typeface="Pretendard" pitchFamily="34" charset="0"/>
              </a:rPr>
              <a:t>합리적인 비용</a:t>
            </a:r>
          </a:p>
          <a:p>
            <a:pPr algn="just"/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itchFamily="34" charset="0"/>
                <a:ea typeface="나눔스퀘어 Bold" panose="020B0600000101010101" pitchFamily="50" charset="-127"/>
                <a:cs typeface="Pretendard" pitchFamily="34" charset="0"/>
              </a:rPr>
              <a:t>실제 서비스 사용자 수 및 용량에 따른 사용료 지불</a:t>
            </a:r>
          </a:p>
          <a:p>
            <a:pPr algn="just"/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  <a:latin typeface="Pretendard" pitchFamily="34" charset="0"/>
              <a:ea typeface="나눔스퀘어 Bold" panose="020B0600000101010101" pitchFamily="50" charset="-127"/>
              <a:cs typeface="Pretendard" pitchFamily="34" charset="0"/>
            </a:endParaRPr>
          </a:p>
          <a:p>
            <a:pPr algn="just"/>
            <a:r>
              <a:rPr 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itchFamily="34" charset="0"/>
                <a:ea typeface="나눔스퀘어 Bold" panose="020B0600000101010101" pitchFamily="50" charset="-127"/>
                <a:cs typeface="Pretendard" pitchFamily="34" charset="0"/>
              </a:rPr>
              <a:t>효율적 운영 관리</a:t>
            </a:r>
          </a:p>
          <a:p>
            <a:pPr algn="just"/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itchFamily="34" charset="0"/>
                <a:ea typeface="나눔스퀘어 Bold" panose="020B0600000101010101" pitchFamily="50" charset="-127"/>
                <a:cs typeface="Pretendard" pitchFamily="34" charset="0"/>
              </a:rPr>
              <a:t>별도의 전산 운영 관리자 없이도 효율적인 운영 가능</a:t>
            </a:r>
          </a:p>
          <a:p>
            <a:pPr algn="just"/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  <a:latin typeface="Pretendard" pitchFamily="34" charset="0"/>
              <a:ea typeface="나눔스퀘어 Bold" panose="020B0600000101010101" pitchFamily="50" charset="-127"/>
              <a:cs typeface="Pretendard" pitchFamily="34" charset="0"/>
            </a:endParaRPr>
          </a:p>
          <a:p>
            <a:pPr algn="just"/>
            <a:r>
              <a:rPr 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itchFamily="34" charset="0"/>
                <a:ea typeface="나눔스퀘어 Bold" panose="020B0600000101010101" pitchFamily="50" charset="-127"/>
                <a:cs typeface="Pretendard" pitchFamily="34" charset="0"/>
              </a:rPr>
              <a:t>상시 최신 버전 사용 가능</a:t>
            </a:r>
          </a:p>
          <a:p>
            <a:pPr algn="just"/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itchFamily="34" charset="0"/>
                <a:ea typeface="나눔스퀘어 Bold" panose="020B0600000101010101" pitchFamily="50" charset="-127"/>
                <a:cs typeface="Pretendard" pitchFamily="34" charset="0"/>
              </a:rPr>
              <a:t>별도의 업데이트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Pretendard" pitchFamily="34" charset="0"/>
                <a:ea typeface="나눔스퀘어 Bold" panose="020B0600000101010101" pitchFamily="50" charset="-127"/>
                <a:cs typeface="Pretendard" pitchFamily="34" charset="0"/>
              </a:rPr>
              <a:t>과정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itchFamily="34" charset="0"/>
                <a:ea typeface="나눔스퀘어 Bold" panose="020B0600000101010101" pitchFamily="50" charset="-127"/>
                <a:cs typeface="Pretendard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Pretendard" pitchFamily="34" charset="0"/>
                <a:ea typeface="나눔스퀘어 Bold" panose="020B0600000101010101" pitchFamily="50" charset="-127"/>
                <a:cs typeface="Pretendard" pitchFamily="34" charset="0"/>
              </a:rPr>
              <a:t>불필요</a:t>
            </a: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  <a:latin typeface="Pretendard" pitchFamily="34" charset="0"/>
              <a:ea typeface="나눔스퀘어 Bold" panose="020B0600000101010101" pitchFamily="50" charset="-127"/>
              <a:cs typeface="Pretendard" pitchFamily="34" charset="0"/>
            </a:endParaRPr>
          </a:p>
        </p:txBody>
      </p:sp>
      <p:pic>
        <p:nvPicPr>
          <p:cNvPr id="73" name="Object 1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26552" y="3989439"/>
            <a:ext cx="4159460" cy="1126253"/>
          </a:xfrm>
          <a:prstGeom prst="rect">
            <a:avLst/>
          </a:prstGeom>
        </p:spPr>
      </p:pic>
      <p:grpSp>
        <p:nvGrpSpPr>
          <p:cNvPr id="74" name="그룹 1005"/>
          <p:cNvGrpSpPr/>
          <p:nvPr/>
        </p:nvGrpSpPr>
        <p:grpSpPr>
          <a:xfrm>
            <a:off x="650098" y="3288885"/>
            <a:ext cx="1470614" cy="573390"/>
            <a:chOff x="472202" y="217907"/>
            <a:chExt cx="1470614" cy="573390"/>
          </a:xfrm>
        </p:grpSpPr>
        <p:pic>
          <p:nvPicPr>
            <p:cNvPr id="75" name="Object 2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2202" y="217907"/>
              <a:ext cx="1470614" cy="573390"/>
            </a:xfrm>
            <a:prstGeom prst="rect">
              <a:avLst/>
            </a:prstGeom>
          </p:spPr>
        </p:pic>
      </p:grpSp>
      <p:pic>
        <p:nvPicPr>
          <p:cNvPr id="78" name="Object 2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 rot="10800000">
            <a:off x="5117579" y="3970991"/>
            <a:ext cx="4203175" cy="1135448"/>
          </a:xfrm>
          <a:prstGeom prst="rect">
            <a:avLst/>
          </a:prstGeom>
        </p:spPr>
      </p:pic>
      <p:grpSp>
        <p:nvGrpSpPr>
          <p:cNvPr id="79" name="그룹 1007"/>
          <p:cNvGrpSpPr/>
          <p:nvPr/>
        </p:nvGrpSpPr>
        <p:grpSpPr>
          <a:xfrm>
            <a:off x="5117579" y="3278844"/>
            <a:ext cx="1470614" cy="573390"/>
            <a:chOff x="4939683" y="170288"/>
            <a:chExt cx="1470614" cy="573390"/>
          </a:xfrm>
        </p:grpSpPr>
        <p:pic>
          <p:nvPicPr>
            <p:cNvPr id="80" name="Object 2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0800000">
              <a:off x="4939683" y="170288"/>
              <a:ext cx="1470614" cy="573390"/>
            </a:xfrm>
            <a:prstGeom prst="rect">
              <a:avLst/>
            </a:prstGeom>
          </p:spPr>
        </p:pic>
      </p:grpSp>
      <p:sp>
        <p:nvSpPr>
          <p:cNvPr id="81" name="Object 30"/>
          <p:cNvSpPr txBox="1"/>
          <p:nvPr/>
        </p:nvSpPr>
        <p:spPr>
          <a:xfrm>
            <a:off x="407537" y="3394015"/>
            <a:ext cx="1933702" cy="4874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800" dirty="0">
                <a:solidFill>
                  <a:srgbClr val="FFFFFF"/>
                </a:solidFill>
                <a:latin typeface="Pretendard" pitchFamily="34" charset="0"/>
                <a:cs typeface="Pretendard" pitchFamily="34" charset="0"/>
              </a:rPr>
              <a:t>구축형</a:t>
            </a:r>
            <a:endParaRPr lang="en-US" dirty="0"/>
          </a:p>
        </p:txBody>
      </p:sp>
      <p:sp>
        <p:nvSpPr>
          <p:cNvPr id="82" name="Object 31"/>
          <p:cNvSpPr txBox="1"/>
          <p:nvPr/>
        </p:nvSpPr>
        <p:spPr>
          <a:xfrm>
            <a:off x="725809" y="4216511"/>
            <a:ext cx="3986730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itchFamily="34" charset="0"/>
                <a:ea typeface="나눔스퀘어 Bold" panose="020B0600000101010101" pitchFamily="50" charset="-127"/>
                <a:cs typeface="Pretendard" pitchFamily="34" charset="0"/>
              </a:rPr>
              <a:t>기업별 독립된 서버를 구축하는 형태로 기존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Pretendard" pitchFamily="34" charset="0"/>
                <a:ea typeface="나눔스퀘어 Bold" panose="020B0600000101010101" pitchFamily="50" charset="-127"/>
                <a:cs typeface="Pretendard" pitchFamily="34" charset="0"/>
              </a:rPr>
              <a:t>시스템을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itchFamily="34" charset="0"/>
                <a:ea typeface="나눔스퀘어 Bold" panose="020B0600000101010101" pitchFamily="50" charset="-127"/>
                <a:cs typeface="Pretendard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Pretendard" pitchFamily="34" charset="0"/>
                <a:ea typeface="나눔스퀘어 Bold" panose="020B0600000101010101" pitchFamily="50" charset="-127"/>
                <a:cs typeface="Pretendard" pitchFamily="34" charset="0"/>
              </a:rPr>
              <a:t>연동해야하거나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itchFamily="34" charset="0"/>
                <a:ea typeface="나눔스퀘어 Bold" panose="020B0600000101010101" pitchFamily="50" charset="-127"/>
                <a:cs typeface="Pretendard" pitchFamily="34" charset="0"/>
              </a:rPr>
              <a:t> 기업 정책, 별도의 업무 환경에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Pretendard" pitchFamily="34" charset="0"/>
                <a:ea typeface="나눔스퀘어 Bold" panose="020B0600000101010101" pitchFamily="50" charset="-127"/>
                <a:cs typeface="Pretendard" pitchFamily="34" charset="0"/>
              </a:rPr>
              <a:t>맞춘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itchFamily="34" charset="0"/>
                <a:ea typeface="나눔스퀘어 Bold" panose="020B0600000101010101" pitchFamily="50" charset="-127"/>
                <a:cs typeface="Pretendard" pitchFamily="34" charset="0"/>
              </a:rPr>
              <a:t> </a:t>
            </a:r>
          </a:p>
          <a:p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Pretendard" pitchFamily="34" charset="0"/>
                <a:ea typeface="나눔스퀘어 Bold" panose="020B0600000101010101" pitchFamily="50" charset="-127"/>
                <a:cs typeface="Pretendard" pitchFamily="34" charset="0"/>
              </a:rPr>
              <a:t>커스터마이징이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itchFamily="34" charset="0"/>
                <a:ea typeface="나눔스퀘어 Bold" panose="020B0600000101010101" pitchFamily="50" charset="-127"/>
                <a:cs typeface="Pretendard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Pretendard" pitchFamily="34" charset="0"/>
                <a:ea typeface="나눔스퀘어 Bold" panose="020B0600000101010101" pitchFamily="50" charset="-127"/>
                <a:cs typeface="Pretendard" pitchFamily="34" charset="0"/>
              </a:rPr>
              <a:t>필요한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itchFamily="34" charset="0"/>
                <a:ea typeface="나눔스퀘어 Bold" panose="020B0600000101010101" pitchFamily="50" charset="-127"/>
                <a:cs typeface="Pretendard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Pretendard" pitchFamily="34" charset="0"/>
                <a:ea typeface="나눔스퀘어 Bold" panose="020B0600000101010101" pitchFamily="50" charset="-127"/>
                <a:cs typeface="Pretendard" pitchFamily="34" charset="0"/>
              </a:rPr>
              <a:t>경우에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itchFamily="34" charset="0"/>
                <a:ea typeface="나눔스퀘어 Bold" panose="020B0600000101010101" pitchFamily="50" charset="-127"/>
                <a:cs typeface="Pretendard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Pretendard" pitchFamily="34" charset="0"/>
                <a:ea typeface="나눔스퀘어 Bold" panose="020B0600000101010101" pitchFamily="50" charset="-127"/>
                <a:cs typeface="Pretendard" pitchFamily="34" charset="0"/>
              </a:rPr>
              <a:t>적용됩니다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itchFamily="34" charset="0"/>
                <a:ea typeface="나눔스퀘어 Bold" panose="020B0600000101010101" pitchFamily="50" charset="-127"/>
                <a:cs typeface="Pretendard" pitchFamily="34" charset="0"/>
              </a:rPr>
              <a:t>.</a:t>
            </a:r>
          </a:p>
          <a:p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ea typeface="나눔스퀘어 Bold" panose="020B0600000101010101" pitchFamily="50" charset="-127"/>
            </a:endParaRPr>
          </a:p>
        </p:txBody>
      </p:sp>
      <p:sp>
        <p:nvSpPr>
          <p:cNvPr id="83" name="Object 32"/>
          <p:cNvSpPr txBox="1"/>
          <p:nvPr/>
        </p:nvSpPr>
        <p:spPr>
          <a:xfrm>
            <a:off x="4908075" y="3386993"/>
            <a:ext cx="1933702" cy="50646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800" dirty="0">
                <a:solidFill>
                  <a:srgbClr val="FFFFFF"/>
                </a:solidFill>
                <a:latin typeface="Pretendard" pitchFamily="34" charset="0"/>
                <a:cs typeface="Pretendard" pitchFamily="34" charset="0"/>
              </a:rPr>
              <a:t>클라우드형</a:t>
            </a:r>
            <a:endParaRPr lang="en-US" dirty="0"/>
          </a:p>
        </p:txBody>
      </p:sp>
      <p:sp>
        <p:nvSpPr>
          <p:cNvPr id="84" name="Object 33"/>
          <p:cNvSpPr txBox="1"/>
          <p:nvPr/>
        </p:nvSpPr>
        <p:spPr>
          <a:xfrm>
            <a:off x="5306812" y="4200881"/>
            <a:ext cx="3834475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itchFamily="34" charset="0"/>
                <a:ea typeface="나눔스퀘어 Bold" panose="020B0600000101010101" pitchFamily="50" charset="-127"/>
                <a:cs typeface="Pretendard" pitchFamily="34" charset="0"/>
              </a:rPr>
              <a:t>기업이 서버를 공동으로 사용하는 형태로 별도의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Pretendard" pitchFamily="34" charset="0"/>
                <a:ea typeface="나눔스퀘어 Bold" panose="020B0600000101010101" pitchFamily="50" charset="-127"/>
                <a:cs typeface="Pretendard" pitchFamily="34" charset="0"/>
              </a:rPr>
              <a:t>서버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itchFamily="34" charset="0"/>
                <a:ea typeface="나눔스퀘어 Bold" panose="020B0600000101010101" pitchFamily="50" charset="-127"/>
                <a:cs typeface="Pretendard" pitchFamily="34" charset="0"/>
              </a:rPr>
              <a:t> </a:t>
            </a:r>
          </a:p>
          <a:p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Pretendard" pitchFamily="34" charset="0"/>
                <a:ea typeface="나눔스퀘어 Bold" panose="020B0600000101010101" pitchFamily="50" charset="-127"/>
                <a:cs typeface="Pretendard" pitchFamily="34" charset="0"/>
              </a:rPr>
              <a:t>구축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itchFamily="34" charset="0"/>
                <a:ea typeface="나눔스퀘어 Bold" panose="020B0600000101010101" pitchFamily="50" charset="-127"/>
                <a:cs typeface="Pretendard" pitchFamily="34" charset="0"/>
              </a:rPr>
              <a:t> 운영이 필요 없어 운영 효율화 및 비용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Pretendard" pitchFamily="34" charset="0"/>
                <a:ea typeface="나눔스퀘어 Bold" panose="020B0600000101010101" pitchFamily="50" charset="-127"/>
                <a:cs typeface="Pretendard" pitchFamily="34" charset="0"/>
              </a:rPr>
              <a:t>절감이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itchFamily="34" charset="0"/>
                <a:ea typeface="나눔스퀘어 Bold" panose="020B0600000101010101" pitchFamily="50" charset="-127"/>
                <a:cs typeface="Pretendard" pitchFamily="34" charset="0"/>
              </a:rPr>
              <a:t> </a:t>
            </a:r>
          </a:p>
          <a:p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Pretendard" pitchFamily="34" charset="0"/>
                <a:ea typeface="나눔스퀘어 Bold" panose="020B0600000101010101" pitchFamily="50" charset="-127"/>
                <a:cs typeface="Pretendard" pitchFamily="34" charset="0"/>
              </a:rPr>
              <a:t>필요한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itchFamily="34" charset="0"/>
                <a:ea typeface="나눔스퀘어 Bold" panose="020B0600000101010101" pitchFamily="50" charset="-127"/>
                <a:cs typeface="Pretendard" pitchFamily="34" charset="0"/>
              </a:rPr>
              <a:t> 경우 적합합니다.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ea typeface="나눔스퀘어 Bold" panose="020B0600000101010101" pitchFamily="50" charset="-127"/>
            </a:endParaRPr>
          </a:p>
        </p:txBody>
      </p:sp>
      <p:sp>
        <p:nvSpPr>
          <p:cNvPr id="85" name="Object 34"/>
          <p:cNvSpPr txBox="1"/>
          <p:nvPr/>
        </p:nvSpPr>
        <p:spPr>
          <a:xfrm>
            <a:off x="5166448" y="5615104"/>
            <a:ext cx="4068942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  <a:latin typeface="Pretendard" pitchFamily="34" charset="0"/>
                <a:ea typeface="나눔스퀘어 Bold" panose="020B0600000101010101" pitchFamily="50" charset="-127"/>
                <a:cs typeface="Pretendard" pitchFamily="34" charset="0"/>
              </a:rPr>
              <a:t>클라우드형 특징</a:t>
            </a:r>
            <a:endParaRPr lang="en-US" dirty="0">
              <a:ea typeface="나눔스퀘어 Bold" panose="020B0600000101010101" pitchFamily="50" charset="-127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8823351B-E5AD-2BE4-BD9D-9704E4ED9622}"/>
              </a:ext>
            </a:extLst>
          </p:cNvPr>
          <p:cNvSpPr txBox="1"/>
          <p:nvPr/>
        </p:nvSpPr>
        <p:spPr>
          <a:xfrm>
            <a:off x="2838387" y="1780611"/>
            <a:ext cx="3997476" cy="615239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>
              <a:defRPr sz="1200">
                <a:solidFill>
                  <a:srgbClr val="996633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lvl="0" algn="ctr"/>
            <a:r>
              <a:rPr lang="ko-KR" altLang="en-U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도입 안내</a:t>
            </a:r>
            <a:endParaRPr lang="en-US" altLang="ko-KR" sz="1600" b="1" dirty="0">
              <a:solidFill>
                <a:schemeClr val="tx1">
                  <a:lumMod val="95000"/>
                  <a:lumOff val="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lvl="0" algn="ctr"/>
            <a:endParaRPr lang="en-US" altLang="ko-KR" sz="1600" b="1" dirty="0">
              <a:solidFill>
                <a:schemeClr val="tx1">
                  <a:lumMod val="95000"/>
                  <a:lumOff val="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lvl="0" algn="ctr"/>
            <a:r>
              <a:rPr lang="ko-KR" altLang="en-US" b="1" dirty="0">
                <a:solidFill>
                  <a:schemeClr val="bg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기업의 생산성 혁신을 이끄는 티맥스오피스 솔루션을 도입해보세요</a:t>
            </a:r>
            <a:r>
              <a:rPr lang="en-US" altLang="ko-KR" b="1" dirty="0">
                <a:solidFill>
                  <a:schemeClr val="bg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!</a:t>
            </a: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803B7423-53EA-0FC6-AC47-6713C548C9F8}"/>
              </a:ext>
            </a:extLst>
          </p:cNvPr>
          <p:cNvSpPr/>
          <p:nvPr/>
        </p:nvSpPr>
        <p:spPr>
          <a:xfrm>
            <a:off x="3200400" y="1224206"/>
            <a:ext cx="5111262" cy="5111262"/>
          </a:xfrm>
          <a:prstGeom prst="ellipse">
            <a:avLst/>
          </a:prstGeom>
          <a:solidFill>
            <a:schemeClr val="accent2"/>
          </a:solidFill>
          <a:ln w="3492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수정 작업 중</a:t>
            </a:r>
          </a:p>
        </p:txBody>
      </p:sp>
    </p:spTree>
    <p:extLst>
      <p:ext uri="{BB962C8B-B14F-4D97-AF65-F5344CB8AC3E}">
        <p14:creationId xmlns:p14="http://schemas.microsoft.com/office/powerpoint/2010/main" val="281328367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Group 134"/>
          <p:cNvGraphicFramePr>
            <a:graphicFrameLocks noGrp="1"/>
          </p:cNvGraphicFramePr>
          <p:nvPr/>
        </p:nvGraphicFramePr>
        <p:xfrm>
          <a:off x="10079793" y="1215900"/>
          <a:ext cx="3342054" cy="1299042"/>
        </p:xfrm>
        <a:graphic>
          <a:graphicData uri="http://schemas.openxmlformats.org/drawingml/2006/table">
            <a:tbl>
              <a:tblPr/>
              <a:tblGrid>
                <a:gridCol w="4360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0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893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</a:p>
                  </a:txBody>
                  <a:tcPr marL="28131" marR="28131" marT="24571" marB="24571" anchor="ctr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내용</a:t>
                      </a:r>
                      <a:endParaRPr lang="en-US" altLang="ko-KR" sz="900" b="1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: 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내용</a:t>
                      </a:r>
                      <a:endParaRPr lang="en-US" altLang="ko-KR" sz="900" b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2000" marR="72000" marT="46792" marB="46792" horzOverflow="overflow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2295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특이사항</a:t>
                      </a:r>
                    </a:p>
                  </a:txBody>
                  <a:tcPr marL="28131" marR="28131" marT="24571" marB="24571" anchor="ctr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8843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900" b="1" kern="1200" dirty="0">
                        <a:solidFill>
                          <a:srgbClr val="FF000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28131" marR="28131" marT="24571" marB="2457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9" name="직사각형 48"/>
          <p:cNvSpPr/>
          <p:nvPr/>
        </p:nvSpPr>
        <p:spPr bwMode="auto">
          <a:xfrm>
            <a:off x="-1" y="1492993"/>
            <a:ext cx="10077295" cy="1127420"/>
          </a:xfrm>
          <a:prstGeom prst="rect">
            <a:avLst/>
          </a:prstGeom>
          <a:pattFill prst="ltDnDiag">
            <a:fgClr>
              <a:schemeClr val="bg1">
                <a:lumMod val="85000"/>
              </a:schemeClr>
            </a:fgClr>
            <a:bgClr>
              <a:schemeClr val="bg1"/>
            </a:bgClr>
          </a:patt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endParaRPr lang="ko-KR" altLang="ko-KR" sz="1200">
              <a:solidFill>
                <a:srgbClr val="996633"/>
              </a:solidFill>
            </a:endParaRPr>
          </a:p>
        </p:txBody>
      </p:sp>
      <p:sp>
        <p:nvSpPr>
          <p:cNvPr id="25" name="Rectangle 750">
            <a:extLst>
              <a:ext uri="{FF2B5EF4-FFF2-40B4-BE49-F238E27FC236}">
                <a16:creationId xmlns:a16="http://schemas.microsoft.com/office/drawing/2014/main" id="{76AC9248-3C9E-A145-AA72-D2BBB5268B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72532" y="935585"/>
            <a:ext cx="3367243" cy="275184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algn="ctr">
            <a:noFill/>
            <a:miter lim="800000"/>
            <a:headEnd/>
            <a:tailEnd/>
          </a:ln>
          <a:effectLst/>
        </p:spPr>
        <p:txBody>
          <a:bodyPr wrap="none" lIns="129616" tIns="64808" rIns="129616" bIns="64808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100" b="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Description</a:t>
            </a:r>
            <a:endParaRPr kumimoji="0" lang="ko-KR" altLang="ko-KR" sz="1100" b="0" kern="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  <p:cxnSp>
        <p:nvCxnSpPr>
          <p:cNvPr id="26" name="직선 연결선 9">
            <a:extLst>
              <a:ext uri="{FF2B5EF4-FFF2-40B4-BE49-F238E27FC236}">
                <a16:creationId xmlns:a16="http://schemas.microsoft.com/office/drawing/2014/main" id="{F159784A-31EC-0F44-AA1C-FEE672A6ADDB}"/>
              </a:ext>
            </a:extLst>
          </p:cNvPr>
          <p:cNvCxnSpPr/>
          <p:nvPr/>
        </p:nvCxnSpPr>
        <p:spPr>
          <a:xfrm>
            <a:off x="10072532" y="1198463"/>
            <a:ext cx="3367243" cy="0"/>
          </a:xfrm>
          <a:prstGeom prst="line">
            <a:avLst/>
          </a:prstGeom>
          <a:noFill/>
          <a:ln w="3175">
            <a:solidFill>
              <a:schemeClr val="tx1">
                <a:lumMod val="95000"/>
                <a:lumOff val="5000"/>
              </a:schemeClr>
            </a:solidFill>
            <a:prstDash val="sysDot"/>
            <a:round/>
            <a:headEnd/>
            <a:tailEnd/>
          </a:ln>
          <a:effectLst/>
        </p:spPr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693299B-BCDD-A241-9DB5-E221698663E9}"/>
              </a:ext>
            </a:extLst>
          </p:cNvPr>
          <p:cNvSpPr/>
          <p:nvPr/>
        </p:nvSpPr>
        <p:spPr>
          <a:xfrm>
            <a:off x="1976" y="1716"/>
            <a:ext cx="13437800" cy="938816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algn="ctr">
            <a:noFill/>
            <a:miter lim="800000"/>
            <a:headEnd/>
            <a:tailEnd/>
          </a:ln>
          <a:effectLst/>
        </p:spPr>
        <p:txBody>
          <a:bodyPr wrap="none" lIns="129616" tIns="64808" rIns="129616" bIns="64808" anchor="ctr"/>
          <a:lstStyle/>
          <a:p>
            <a:pPr lvl="0" algn="ctr" fontAlgn="auto" latinLnBrk="0">
              <a:spcBef>
                <a:spcPts val="0"/>
              </a:spcBef>
              <a:spcAft>
                <a:spcPts val="0"/>
              </a:spcAft>
            </a:pPr>
            <a:endParaRPr kumimoji="0" lang="ko-KR" altLang="en-US" sz="1300" b="0" kern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CFB3AD9E-50C6-4144-994E-BBC17D8F6C47}"/>
              </a:ext>
            </a:extLst>
          </p:cNvPr>
          <p:cNvSpPr/>
          <p:nvPr/>
        </p:nvSpPr>
        <p:spPr>
          <a:xfrm>
            <a:off x="949693" y="157464"/>
            <a:ext cx="2874613" cy="27751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616" tIns="64808" rIns="129616" bIns="64808" rtlCol="0" anchor="ctr"/>
          <a:lstStyle/>
          <a:p>
            <a:pPr algn="ctr"/>
            <a:endParaRPr lang="ko-KR" altLang="en-US"/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D0A0D5B5-A7A9-EC45-80C3-DB92AA2E4D26}"/>
              </a:ext>
            </a:extLst>
          </p:cNvPr>
          <p:cNvSpPr/>
          <p:nvPr/>
        </p:nvSpPr>
        <p:spPr>
          <a:xfrm>
            <a:off x="949688" y="504254"/>
            <a:ext cx="7787912" cy="29803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616" tIns="64808" rIns="129616" bIns="64808" rtlCol="0" anchor="ctr"/>
          <a:lstStyle/>
          <a:p>
            <a:pPr algn="ctr"/>
            <a:endParaRPr lang="ko-KR" altLang="en-US"/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0D520F9C-A43E-EB4D-8203-E34E393741A4}"/>
              </a:ext>
            </a:extLst>
          </p:cNvPr>
          <p:cNvSpPr/>
          <p:nvPr/>
        </p:nvSpPr>
        <p:spPr>
          <a:xfrm>
            <a:off x="4849337" y="151131"/>
            <a:ext cx="3888263" cy="296011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616" tIns="64808" rIns="129616" bIns="64808"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B96C48E-831B-2047-BED5-28D5F72C6689}"/>
              </a:ext>
            </a:extLst>
          </p:cNvPr>
          <p:cNvSpPr txBox="1"/>
          <p:nvPr/>
        </p:nvSpPr>
        <p:spPr>
          <a:xfrm>
            <a:off x="-63130" y="212525"/>
            <a:ext cx="1012820" cy="1680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rtl="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1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Verdana" pitchFamily="34" charset="0"/>
              </a:rPr>
              <a:t>화면코드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4124BCF-0792-F94F-AFB9-FDE36E14F42A}"/>
              </a:ext>
            </a:extLst>
          </p:cNvPr>
          <p:cNvSpPr txBox="1"/>
          <p:nvPr/>
        </p:nvSpPr>
        <p:spPr>
          <a:xfrm>
            <a:off x="-63130" y="574505"/>
            <a:ext cx="1012820" cy="1680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rtl="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1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Verdana" pitchFamily="34" charset="0"/>
              </a:rPr>
              <a:t>화면 경로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2364BA8-7185-D14F-9DEF-47E1BE85E940}"/>
              </a:ext>
            </a:extLst>
          </p:cNvPr>
          <p:cNvSpPr txBox="1"/>
          <p:nvPr/>
        </p:nvSpPr>
        <p:spPr>
          <a:xfrm>
            <a:off x="3824305" y="207919"/>
            <a:ext cx="1012820" cy="1680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rtl="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1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Verdana" pitchFamily="34" charset="0"/>
              </a:rPr>
              <a:t>페이지 명</a:t>
            </a:r>
          </a:p>
        </p:txBody>
      </p:sp>
      <p:sp>
        <p:nvSpPr>
          <p:cNvPr id="35" name="모서리가 둥근 직사각형 34">
            <a:extLst>
              <a:ext uri="{FF2B5EF4-FFF2-40B4-BE49-F238E27FC236}">
                <a16:creationId xmlns:a16="http://schemas.microsoft.com/office/drawing/2014/main" id="{73B9760F-FB58-8042-B354-72F448CC78FD}"/>
              </a:ext>
            </a:extLst>
          </p:cNvPr>
          <p:cNvSpPr/>
          <p:nvPr/>
        </p:nvSpPr>
        <p:spPr>
          <a:xfrm>
            <a:off x="9552821" y="160569"/>
            <a:ext cx="1362640" cy="27751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616" tIns="64808" rIns="129616" bIns="64808"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271201F-05BC-3B46-B7D0-55701B4AEE36}"/>
              </a:ext>
            </a:extLst>
          </p:cNvPr>
          <p:cNvSpPr txBox="1"/>
          <p:nvPr/>
        </p:nvSpPr>
        <p:spPr>
          <a:xfrm>
            <a:off x="8527787" y="217356"/>
            <a:ext cx="1012820" cy="1680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rtl="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1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Verdana" pitchFamily="34" charset="0"/>
              </a:rPr>
              <a:t>작성자</a:t>
            </a:r>
          </a:p>
        </p:txBody>
      </p:sp>
      <p:sp>
        <p:nvSpPr>
          <p:cNvPr id="37" name="모서리가 둥근 직사각형 36">
            <a:extLst>
              <a:ext uri="{FF2B5EF4-FFF2-40B4-BE49-F238E27FC236}">
                <a16:creationId xmlns:a16="http://schemas.microsoft.com/office/drawing/2014/main" id="{22395640-DAF6-584F-8F1E-B81DAB747A63}"/>
              </a:ext>
            </a:extLst>
          </p:cNvPr>
          <p:cNvSpPr/>
          <p:nvPr/>
        </p:nvSpPr>
        <p:spPr>
          <a:xfrm>
            <a:off x="11917826" y="162622"/>
            <a:ext cx="1362640" cy="27751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616" tIns="64808" rIns="129616" bIns="64808"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DE5321C-4355-C147-A30D-37C1437EC817}"/>
              </a:ext>
            </a:extLst>
          </p:cNvPr>
          <p:cNvSpPr txBox="1"/>
          <p:nvPr/>
        </p:nvSpPr>
        <p:spPr>
          <a:xfrm>
            <a:off x="10892793" y="219409"/>
            <a:ext cx="1012820" cy="1680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rtl="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1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Verdana" pitchFamily="34" charset="0"/>
              </a:rPr>
              <a:t>작성일</a:t>
            </a:r>
          </a:p>
        </p:txBody>
      </p:sp>
      <p:sp>
        <p:nvSpPr>
          <p:cNvPr id="39" name="모서리가 둥근 직사각형 38">
            <a:extLst>
              <a:ext uri="{FF2B5EF4-FFF2-40B4-BE49-F238E27FC236}">
                <a16:creationId xmlns:a16="http://schemas.microsoft.com/office/drawing/2014/main" id="{B6D052B9-9E99-1043-B2AC-5941CDC9C66A}"/>
              </a:ext>
            </a:extLst>
          </p:cNvPr>
          <p:cNvSpPr/>
          <p:nvPr/>
        </p:nvSpPr>
        <p:spPr>
          <a:xfrm>
            <a:off x="9555435" y="524770"/>
            <a:ext cx="1362640" cy="27751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616" tIns="64808" rIns="129616" bIns="64808"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CCE9C47-932D-BD4C-8FA6-8CB74F1745E6}"/>
              </a:ext>
            </a:extLst>
          </p:cNvPr>
          <p:cNvSpPr txBox="1"/>
          <p:nvPr/>
        </p:nvSpPr>
        <p:spPr>
          <a:xfrm>
            <a:off x="8530402" y="581557"/>
            <a:ext cx="1012820" cy="1680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rtl="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1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Verdana" pitchFamily="34" charset="0"/>
              </a:rPr>
              <a:t>버전</a:t>
            </a:r>
          </a:p>
        </p:txBody>
      </p: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0B4B3F21-3893-FD4F-B50F-534049867C88}"/>
              </a:ext>
            </a:extLst>
          </p:cNvPr>
          <p:cNvSpPr/>
          <p:nvPr/>
        </p:nvSpPr>
        <p:spPr>
          <a:xfrm>
            <a:off x="11918683" y="528653"/>
            <a:ext cx="1362640" cy="27751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616" tIns="64808" rIns="129616" bIns="64808"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478C47E-617B-B949-8E22-719BE7D25422}"/>
              </a:ext>
            </a:extLst>
          </p:cNvPr>
          <p:cNvSpPr txBox="1"/>
          <p:nvPr/>
        </p:nvSpPr>
        <p:spPr>
          <a:xfrm>
            <a:off x="10893649" y="585441"/>
            <a:ext cx="1012820" cy="1680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rtl="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1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Verdana" pitchFamily="34" charset="0"/>
              </a:rPr>
              <a:t>P.NO</a:t>
            </a:r>
            <a:endParaRPr kumimoji="1" lang="ko-KR" altLang="en-US" sz="1100" b="1" kern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  <a:cs typeface="Verdana" pitchFamily="34" charset="0"/>
            </a:endParaRPr>
          </a:p>
        </p:txBody>
      </p:sp>
      <p:cxnSp>
        <p:nvCxnSpPr>
          <p:cNvPr id="44" name="직선 연결선 26">
            <a:extLst>
              <a:ext uri="{FF2B5EF4-FFF2-40B4-BE49-F238E27FC236}">
                <a16:creationId xmlns:a16="http://schemas.microsoft.com/office/drawing/2014/main" id="{96FBDF73-A5FD-4A4C-891B-06312F134183}"/>
              </a:ext>
            </a:extLst>
          </p:cNvPr>
          <p:cNvCxnSpPr/>
          <p:nvPr/>
        </p:nvCxnSpPr>
        <p:spPr>
          <a:xfrm>
            <a:off x="0" y="938816"/>
            <a:ext cx="13439775" cy="1716"/>
          </a:xfrm>
          <a:prstGeom prst="line">
            <a:avLst/>
          </a:prstGeom>
          <a:noFill/>
          <a:ln w="3175">
            <a:solidFill>
              <a:schemeClr val="bg1">
                <a:lumMod val="75000"/>
              </a:schemeClr>
            </a:solidFill>
            <a:prstDash val="solid"/>
            <a:round/>
            <a:headEnd/>
            <a:tailEnd/>
          </a:ln>
          <a:effectLst/>
        </p:spPr>
      </p:cxnSp>
      <p:sp>
        <p:nvSpPr>
          <p:cNvPr id="45" name="Text Box 8">
            <a:extLst>
              <a:ext uri="{FF2B5EF4-FFF2-40B4-BE49-F238E27FC236}">
                <a16:creationId xmlns:a16="http://schemas.microsoft.com/office/drawing/2014/main" id="{9F1C61DA-9264-6243-8E9F-3618E428A0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30896" y="530960"/>
            <a:ext cx="1350427" cy="275211"/>
          </a:xfrm>
          <a:prstGeom prst="rect">
            <a:avLst/>
          </a:prstGeom>
          <a:noFill/>
          <a:ln w="9525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</p:spPr>
        <p:txBody>
          <a:bodyPr wrap="none" lIns="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fld id="{95C22FB1-9964-4BFB-A0F7-104B1268D904}" type="slidenum">
              <a:rPr kumimoji="0" lang="en-US" altLang="ko-KR" sz="1100" b="1">
                <a:latin typeface="Verdana" pitchFamily="34" charset="0"/>
              </a:rPr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t>42</a:t>
            </a:fld>
            <a:endParaRPr kumimoji="0" lang="en-US" altLang="ko-KR" sz="1100" b="1" dirty="0">
              <a:latin typeface="Verdana" pitchFamily="34" charset="0"/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8E9AA351-D78D-864C-B971-85694C5B4B99}"/>
              </a:ext>
            </a:extLst>
          </p:cNvPr>
          <p:cNvCxnSpPr/>
          <p:nvPr/>
        </p:nvCxnSpPr>
        <p:spPr>
          <a:xfrm>
            <a:off x="10072532" y="935585"/>
            <a:ext cx="0" cy="6335792"/>
          </a:xfrm>
          <a:prstGeom prst="straightConnector1">
            <a:avLst/>
          </a:prstGeom>
          <a:noFill/>
          <a:ln w="3175">
            <a:solidFill>
              <a:schemeClr val="tx1">
                <a:lumMod val="95000"/>
                <a:lumOff val="5000"/>
              </a:schemeClr>
            </a:solidFill>
            <a:prstDash val="sysDot"/>
            <a:round/>
            <a:headEnd/>
            <a:tailEnd/>
          </a:ln>
          <a:effectLst/>
        </p:spPr>
      </p:cxnSp>
      <p:sp>
        <p:nvSpPr>
          <p:cNvPr id="47" name="제목 1">
            <a:extLst>
              <a:ext uri="{FF2B5EF4-FFF2-40B4-BE49-F238E27FC236}">
                <a16:creationId xmlns:a16="http://schemas.microsoft.com/office/drawing/2014/main" id="{E7A1B631-041C-F24D-9E69-FDC52DBEFB5D}"/>
              </a:ext>
            </a:extLst>
          </p:cNvPr>
          <p:cNvSpPr txBox="1">
            <a:spLocks/>
          </p:cNvSpPr>
          <p:nvPr/>
        </p:nvSpPr>
        <p:spPr>
          <a:xfrm>
            <a:off x="4855139" y="135819"/>
            <a:ext cx="2814638" cy="323850"/>
          </a:xfrm>
          <a:prstGeom prst="rect">
            <a:avLst/>
          </a:prstGeom>
        </p:spPr>
        <p:txBody>
          <a:bodyPr anchor="ctr"/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ko-KR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도입 안내</a:t>
            </a:r>
            <a:endParaRPr lang="en-US" altLang="ko-KR" sz="1000" dirty="0">
              <a:solidFill>
                <a:schemeClr val="tx1">
                  <a:lumMod val="95000"/>
                  <a:lumOff val="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1" name="제목 1">
            <a:extLst>
              <a:ext uri="{FF2B5EF4-FFF2-40B4-BE49-F238E27FC236}">
                <a16:creationId xmlns:a16="http://schemas.microsoft.com/office/drawing/2014/main" id="{1B3DB821-9622-DD44-B11C-061B5CFB4FAB}"/>
              </a:ext>
            </a:extLst>
          </p:cNvPr>
          <p:cNvSpPr txBox="1">
            <a:spLocks/>
          </p:cNvSpPr>
          <p:nvPr/>
        </p:nvSpPr>
        <p:spPr>
          <a:xfrm>
            <a:off x="961564" y="489296"/>
            <a:ext cx="7760048" cy="323850"/>
          </a:xfrm>
          <a:prstGeom prst="rect">
            <a:avLst/>
          </a:prstGeom>
        </p:spPr>
        <p:txBody>
          <a:bodyPr anchor="ctr"/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도입 안내 </a:t>
            </a: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서비스 유형</a:t>
            </a:r>
          </a:p>
        </p:txBody>
      </p:sp>
      <p:grpSp>
        <p:nvGrpSpPr>
          <p:cNvPr id="61" name="그룹 1001"/>
          <p:cNvGrpSpPr/>
          <p:nvPr/>
        </p:nvGrpSpPr>
        <p:grpSpPr>
          <a:xfrm>
            <a:off x="3983691" y="3190667"/>
            <a:ext cx="7448677" cy="5106139"/>
            <a:chOff x="4719325" y="643697"/>
            <a:chExt cx="6996767" cy="5106139"/>
          </a:xfrm>
        </p:grpSpPr>
        <p:pic>
          <p:nvPicPr>
            <p:cNvPr id="6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4719325" y="643697"/>
              <a:ext cx="6996767" cy="5106139"/>
            </a:xfrm>
            <a:prstGeom prst="rect">
              <a:avLst/>
            </a:prstGeom>
          </p:spPr>
        </p:pic>
        <p:pic>
          <p:nvPicPr>
            <p:cNvPr id="6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6301874" y="1753590"/>
              <a:ext cx="3498384" cy="2553069"/>
            </a:xfrm>
            <a:prstGeom prst="rect">
              <a:avLst/>
            </a:prstGeom>
          </p:spPr>
        </p:pic>
      </p:grpSp>
      <p:grpSp>
        <p:nvGrpSpPr>
          <p:cNvPr id="66" name="그룹 1002"/>
          <p:cNvGrpSpPr/>
          <p:nvPr/>
        </p:nvGrpSpPr>
        <p:grpSpPr>
          <a:xfrm>
            <a:off x="5807608" y="5498209"/>
            <a:ext cx="3498384" cy="100971"/>
            <a:chOff x="6301874" y="2979639"/>
            <a:chExt cx="3498384" cy="100971"/>
          </a:xfrm>
        </p:grpSpPr>
        <p:pic>
          <p:nvPicPr>
            <p:cNvPr id="69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301874" y="2979639"/>
              <a:ext cx="3498384" cy="100971"/>
            </a:xfrm>
            <a:prstGeom prst="rect">
              <a:avLst/>
            </a:prstGeom>
          </p:spPr>
        </p:pic>
      </p:grpSp>
      <p:grpSp>
        <p:nvGrpSpPr>
          <p:cNvPr id="72" name="그룹 1003"/>
          <p:cNvGrpSpPr/>
          <p:nvPr/>
        </p:nvGrpSpPr>
        <p:grpSpPr>
          <a:xfrm>
            <a:off x="5136405" y="3648728"/>
            <a:ext cx="1215258" cy="1215258"/>
            <a:chOff x="5630671" y="1130158"/>
            <a:chExt cx="1215258" cy="1215258"/>
          </a:xfrm>
        </p:grpSpPr>
        <p:pic>
          <p:nvPicPr>
            <p:cNvPr id="73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630671" y="1130158"/>
              <a:ext cx="1215258" cy="1215258"/>
            </a:xfrm>
            <a:prstGeom prst="rect">
              <a:avLst/>
            </a:prstGeom>
          </p:spPr>
        </p:pic>
      </p:grpSp>
      <p:sp>
        <p:nvSpPr>
          <p:cNvPr id="74" name="Object 12"/>
          <p:cNvSpPr txBox="1"/>
          <p:nvPr/>
        </p:nvSpPr>
        <p:spPr>
          <a:xfrm>
            <a:off x="6377055" y="4890839"/>
            <a:ext cx="280149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itchFamily="34" charset="0"/>
                <a:ea typeface="나눔스퀘어 Bold" panose="020B0600000101010101" pitchFamily="50" charset="-127"/>
                <a:cs typeface="Pretendard" pitchFamily="34" charset="0"/>
              </a:rPr>
              <a:t>100인 이하 기업으로 구축 비용이 부담스러운 경우</a:t>
            </a:r>
          </a:p>
          <a:p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itchFamily="34" charset="0"/>
                <a:ea typeface="나눔스퀘어 Bold" panose="020B0600000101010101" pitchFamily="50" charset="-127"/>
                <a:cs typeface="Pretendard" pitchFamily="34" charset="0"/>
              </a:rPr>
              <a:t>일괄 비용 지급이 부담스러워 월정액 결제를 원하는 경우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ea typeface="나눔스퀘어 Bold" panose="020B0600000101010101" pitchFamily="50" charset="-127"/>
            </a:endParaRPr>
          </a:p>
        </p:txBody>
      </p:sp>
      <p:sp>
        <p:nvSpPr>
          <p:cNvPr id="75" name="Object 13"/>
          <p:cNvSpPr txBox="1"/>
          <p:nvPr/>
        </p:nvSpPr>
        <p:spPr>
          <a:xfrm>
            <a:off x="6325634" y="4512880"/>
            <a:ext cx="2916575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itchFamily="34" charset="0"/>
                <a:ea typeface="나눔스퀘어 Bold" panose="020B0600000101010101" pitchFamily="50" charset="-127"/>
                <a:cs typeface="Pretendard" pitchFamily="34" charset="0"/>
              </a:rPr>
              <a:t>서버 구축 비용이 부담되는 기업</a:t>
            </a:r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ea typeface="나눔스퀘어 Bold" panose="020B0600000101010101" pitchFamily="50" charset="-127"/>
            </a:endParaRPr>
          </a:p>
        </p:txBody>
      </p:sp>
      <p:grpSp>
        <p:nvGrpSpPr>
          <p:cNvPr id="76" name="그룹 1004"/>
          <p:cNvGrpSpPr/>
          <p:nvPr/>
        </p:nvGrpSpPr>
        <p:grpSpPr>
          <a:xfrm>
            <a:off x="5276608" y="3784328"/>
            <a:ext cx="939975" cy="939975"/>
            <a:chOff x="5770874" y="1265758"/>
            <a:chExt cx="939975" cy="939975"/>
          </a:xfrm>
        </p:grpSpPr>
        <p:pic>
          <p:nvPicPr>
            <p:cNvPr id="77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770874" y="1265758"/>
              <a:ext cx="939975" cy="939975"/>
            </a:xfrm>
            <a:prstGeom prst="rect">
              <a:avLst/>
            </a:prstGeom>
          </p:spPr>
        </p:pic>
      </p:grpSp>
      <p:sp>
        <p:nvSpPr>
          <p:cNvPr id="78" name="Object 17"/>
          <p:cNvSpPr txBox="1"/>
          <p:nvPr/>
        </p:nvSpPr>
        <p:spPr>
          <a:xfrm>
            <a:off x="6340380" y="6300254"/>
            <a:ext cx="3069192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itchFamily="34" charset="0"/>
                <a:ea typeface="나눔스퀘어 Bold" panose="020B0600000101010101" pitchFamily="50" charset="-127"/>
                <a:cs typeface="Pretendard" pitchFamily="34" charset="0"/>
              </a:rPr>
              <a:t>전산 운영 관리 서비스를 제공받고 싶은 경우</a:t>
            </a:r>
          </a:p>
          <a:p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itchFamily="34" charset="0"/>
                <a:ea typeface="나눔스퀘어 Bold" panose="020B0600000101010101" pitchFamily="50" charset="-127"/>
                <a:cs typeface="Pretendard" pitchFamily="34" charset="0"/>
              </a:rPr>
              <a:t>실시간 최신 업데이트 기능을 원하는 경우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ea typeface="나눔스퀘어 Bold" panose="020B0600000101010101" pitchFamily="50" charset="-127"/>
            </a:endParaRPr>
          </a:p>
        </p:txBody>
      </p:sp>
      <p:sp>
        <p:nvSpPr>
          <p:cNvPr id="79" name="Object 18"/>
          <p:cNvSpPr txBox="1"/>
          <p:nvPr/>
        </p:nvSpPr>
        <p:spPr>
          <a:xfrm>
            <a:off x="6325634" y="5659508"/>
            <a:ext cx="3206313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itchFamily="34" charset="0"/>
                <a:ea typeface="나눔스퀘어 Bold" panose="020B0600000101010101" pitchFamily="50" charset="-127"/>
                <a:cs typeface="Pretendard" pitchFamily="34" charset="0"/>
              </a:rPr>
              <a:t>신속하고 효율적인 </a:t>
            </a:r>
            <a:r>
              <a:rPr lang="en-US" sz="1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Pretendard" pitchFamily="34" charset="0"/>
                <a:ea typeface="나눔스퀘어 Bold" panose="020B0600000101010101" pitchFamily="50" charset="-127"/>
                <a:cs typeface="Pretendard" pitchFamily="34" charset="0"/>
              </a:rPr>
              <a:t>전산</a:t>
            </a:r>
            <a:r>
              <a:rPr 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itchFamily="34" charset="0"/>
                <a:ea typeface="나눔스퀘어 Bold" panose="020B0600000101010101" pitchFamily="50" charset="-127"/>
                <a:cs typeface="Pretendard" pitchFamily="34" charset="0"/>
              </a:rPr>
              <a:t> </a:t>
            </a:r>
            <a:r>
              <a:rPr lang="en-US" sz="1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Pretendard" pitchFamily="34" charset="0"/>
                <a:ea typeface="나눔스퀘어 Bold" panose="020B0600000101010101" pitchFamily="50" charset="-127"/>
                <a:cs typeface="Pretendard" pitchFamily="34" charset="0"/>
              </a:rPr>
              <a:t>운영</a:t>
            </a:r>
            <a:endParaRPr 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Pretendard" pitchFamily="34" charset="0"/>
              <a:ea typeface="나눔스퀘어 Bold" panose="020B0600000101010101" pitchFamily="50" charset="-127"/>
              <a:cs typeface="Pretendard" pitchFamily="34" charset="0"/>
            </a:endParaRPr>
          </a:p>
          <a:p>
            <a:r>
              <a:rPr lang="en-US" sz="1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Pretendard" pitchFamily="34" charset="0"/>
                <a:ea typeface="나눔스퀘어 Bold" panose="020B0600000101010101" pitchFamily="50" charset="-127"/>
                <a:cs typeface="Pretendard" pitchFamily="34" charset="0"/>
              </a:rPr>
              <a:t>관리가</a:t>
            </a:r>
            <a:r>
              <a:rPr 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itchFamily="34" charset="0"/>
                <a:ea typeface="나눔스퀘어 Bold" panose="020B0600000101010101" pitchFamily="50" charset="-127"/>
                <a:cs typeface="Pretendard" pitchFamily="34" charset="0"/>
              </a:rPr>
              <a:t> 필요한 기업</a:t>
            </a:r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ea typeface="나눔스퀘어 Bold" panose="020B0600000101010101" pitchFamily="50" charset="-127"/>
            </a:endParaRPr>
          </a:p>
        </p:txBody>
      </p:sp>
      <p:grpSp>
        <p:nvGrpSpPr>
          <p:cNvPr id="80" name="그룹 1005"/>
          <p:cNvGrpSpPr/>
          <p:nvPr/>
        </p:nvGrpSpPr>
        <p:grpSpPr>
          <a:xfrm>
            <a:off x="-531322" y="3162267"/>
            <a:ext cx="7388278" cy="5106139"/>
            <a:chOff x="26472" y="643697"/>
            <a:chExt cx="7107872" cy="5106139"/>
          </a:xfrm>
        </p:grpSpPr>
        <p:pic>
          <p:nvPicPr>
            <p:cNvPr id="81" name="Object 1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0800000">
              <a:off x="26472" y="643697"/>
              <a:ext cx="7107872" cy="5106139"/>
            </a:xfrm>
            <a:prstGeom prst="rect">
              <a:avLst/>
            </a:prstGeom>
          </p:spPr>
        </p:pic>
        <p:pic>
          <p:nvPicPr>
            <p:cNvPr id="82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0800000">
              <a:off x="1636798" y="1753590"/>
              <a:ext cx="3553936" cy="2553069"/>
            </a:xfrm>
            <a:prstGeom prst="rect">
              <a:avLst/>
            </a:prstGeom>
          </p:spPr>
        </p:pic>
      </p:grpSp>
      <p:grpSp>
        <p:nvGrpSpPr>
          <p:cNvPr id="83" name="그룹 1006"/>
          <p:cNvGrpSpPr/>
          <p:nvPr/>
        </p:nvGrpSpPr>
        <p:grpSpPr>
          <a:xfrm>
            <a:off x="1142532" y="5498209"/>
            <a:ext cx="3553936" cy="100971"/>
            <a:chOff x="1636798" y="2979639"/>
            <a:chExt cx="3553936" cy="100971"/>
          </a:xfrm>
        </p:grpSpPr>
        <p:pic>
          <p:nvPicPr>
            <p:cNvPr id="8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36798" y="2979639"/>
              <a:ext cx="3553936" cy="100971"/>
            </a:xfrm>
            <a:prstGeom prst="rect">
              <a:avLst/>
            </a:prstGeom>
          </p:spPr>
        </p:pic>
      </p:grpSp>
      <p:grpSp>
        <p:nvGrpSpPr>
          <p:cNvPr id="85" name="그룹 1007"/>
          <p:cNvGrpSpPr/>
          <p:nvPr/>
        </p:nvGrpSpPr>
        <p:grpSpPr>
          <a:xfrm>
            <a:off x="471328" y="3648728"/>
            <a:ext cx="1215258" cy="1215258"/>
            <a:chOff x="965594" y="1130158"/>
            <a:chExt cx="1215258" cy="1215258"/>
          </a:xfrm>
        </p:grpSpPr>
        <p:pic>
          <p:nvPicPr>
            <p:cNvPr id="86" name="Object 2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65594" y="1130158"/>
              <a:ext cx="1215258" cy="1215258"/>
            </a:xfrm>
            <a:prstGeom prst="rect">
              <a:avLst/>
            </a:prstGeom>
          </p:spPr>
        </p:pic>
      </p:grpSp>
      <p:grpSp>
        <p:nvGrpSpPr>
          <p:cNvPr id="87" name="그룹 1008"/>
          <p:cNvGrpSpPr/>
          <p:nvPr/>
        </p:nvGrpSpPr>
        <p:grpSpPr>
          <a:xfrm>
            <a:off x="609312" y="3786712"/>
            <a:ext cx="939290" cy="939290"/>
            <a:chOff x="1103578" y="1268142"/>
            <a:chExt cx="939290" cy="939290"/>
          </a:xfrm>
        </p:grpSpPr>
        <p:pic>
          <p:nvPicPr>
            <p:cNvPr id="88" name="Object 2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03578" y="1268142"/>
              <a:ext cx="939290" cy="939290"/>
            </a:xfrm>
            <a:prstGeom prst="rect">
              <a:avLst/>
            </a:prstGeom>
          </p:spPr>
        </p:pic>
      </p:grpSp>
      <p:sp>
        <p:nvSpPr>
          <p:cNvPr id="89" name="Object 32"/>
          <p:cNvSpPr txBox="1"/>
          <p:nvPr/>
        </p:nvSpPr>
        <p:spPr>
          <a:xfrm>
            <a:off x="1706291" y="4964777"/>
            <a:ext cx="4351420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itchFamily="34" charset="0"/>
                <a:ea typeface="나눔스퀘어 Bold" panose="020B0600000101010101" pitchFamily="50" charset="-127"/>
                <a:cs typeface="Pretendard" pitchFamily="34" charset="0"/>
              </a:rPr>
              <a:t>추가적인 기능 개발이 필요한 경우</a:t>
            </a:r>
          </a:p>
          <a:p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itchFamily="34" charset="0"/>
                <a:ea typeface="나눔스퀘어 Bold" panose="020B0600000101010101" pitchFamily="50" charset="-127"/>
                <a:cs typeface="Pretendard" pitchFamily="34" charset="0"/>
              </a:rPr>
              <a:t>기존 사용하던 서비스와의 연동이 필요한 경우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ea typeface="나눔스퀘어 Bold" panose="020B0600000101010101" pitchFamily="50" charset="-127"/>
            </a:endParaRPr>
          </a:p>
        </p:txBody>
      </p:sp>
      <p:sp>
        <p:nvSpPr>
          <p:cNvPr id="90" name="Object 33"/>
          <p:cNvSpPr txBox="1"/>
          <p:nvPr/>
        </p:nvSpPr>
        <p:spPr>
          <a:xfrm>
            <a:off x="1677434" y="4423543"/>
            <a:ext cx="3820941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itchFamily="34" charset="0"/>
                <a:ea typeface="나눔스퀘어 Bold" panose="020B0600000101010101" pitchFamily="50" charset="-127"/>
                <a:cs typeface="Pretendard" pitchFamily="34" charset="0"/>
              </a:rPr>
              <a:t>별도 커스터마이징이 필요한 기업 </a:t>
            </a:r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ea typeface="나눔스퀘어 Bold" panose="020B0600000101010101" pitchFamily="50" charset="-127"/>
            </a:endParaRPr>
          </a:p>
        </p:txBody>
      </p:sp>
      <p:sp>
        <p:nvSpPr>
          <p:cNvPr id="91" name="Object 34"/>
          <p:cNvSpPr txBox="1"/>
          <p:nvPr/>
        </p:nvSpPr>
        <p:spPr>
          <a:xfrm>
            <a:off x="1706291" y="6146156"/>
            <a:ext cx="2900947" cy="5078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itchFamily="34" charset="0"/>
                <a:ea typeface="나눔스퀘어 Bold" panose="020B0600000101010101" pitchFamily="50" charset="-127"/>
                <a:cs typeface="Pretendard" pitchFamily="34" charset="0"/>
              </a:rPr>
              <a:t>회사 보안 문제로 자체적인 서버  운영이 필요한 경우</a:t>
            </a:r>
          </a:p>
          <a:p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itchFamily="34" charset="0"/>
                <a:ea typeface="나눔스퀘어 Bold" panose="020B0600000101010101" pitchFamily="50" charset="-127"/>
                <a:cs typeface="Pretendard" pitchFamily="34" charset="0"/>
              </a:rPr>
              <a:t>기업 내부에 관리 인력이 별도로 존재하여 자체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Pretendard" pitchFamily="34" charset="0"/>
                <a:ea typeface="나눔스퀘어 Bold" panose="020B0600000101010101" pitchFamily="50" charset="-127"/>
                <a:cs typeface="Pretendard" pitchFamily="34" charset="0"/>
              </a:rPr>
              <a:t>서버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itchFamily="34" charset="0"/>
                <a:ea typeface="나눔스퀘어 Bold" panose="020B0600000101010101" pitchFamily="50" charset="-127"/>
                <a:cs typeface="Pretendard" pitchFamily="34" charset="0"/>
              </a:rPr>
              <a:t> </a:t>
            </a:r>
          </a:p>
          <a:p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Pretendard" pitchFamily="34" charset="0"/>
                <a:ea typeface="나눔스퀘어 Bold" panose="020B0600000101010101" pitchFamily="50" charset="-127"/>
                <a:cs typeface="Pretendard" pitchFamily="34" charset="0"/>
              </a:rPr>
              <a:t>운영이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itchFamily="34" charset="0"/>
                <a:ea typeface="나눔스퀘어 Bold" panose="020B0600000101010101" pitchFamily="50" charset="-127"/>
                <a:cs typeface="Pretendard" pitchFamily="34" charset="0"/>
              </a:rPr>
              <a:t> 가능한 경우 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ea typeface="나눔스퀘어 Bold" panose="020B0600000101010101" pitchFamily="50" charset="-127"/>
            </a:endParaRPr>
          </a:p>
        </p:txBody>
      </p:sp>
      <p:sp>
        <p:nvSpPr>
          <p:cNvPr id="92" name="Object 35"/>
          <p:cNvSpPr txBox="1"/>
          <p:nvPr/>
        </p:nvSpPr>
        <p:spPr>
          <a:xfrm>
            <a:off x="1706291" y="5756573"/>
            <a:ext cx="3648362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itchFamily="34" charset="0"/>
                <a:ea typeface="나눔스퀘어 Bold" panose="020B0600000101010101" pitchFamily="50" charset="-127"/>
                <a:cs typeface="Pretendard" pitchFamily="34" charset="0"/>
              </a:rPr>
              <a:t>자체적인 서버 운영이 필요한 기업 </a:t>
            </a:r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ea typeface="나눔스퀘어 Bold" panose="020B0600000101010101" pitchFamily="50" charset="-127"/>
            </a:endParaRPr>
          </a:p>
        </p:txBody>
      </p:sp>
      <p:sp>
        <p:nvSpPr>
          <p:cNvPr id="94" name="직사각형 93"/>
          <p:cNvSpPr/>
          <p:nvPr/>
        </p:nvSpPr>
        <p:spPr>
          <a:xfrm>
            <a:off x="-4763" y="2629701"/>
            <a:ext cx="10077295" cy="203200"/>
          </a:xfrm>
          <a:prstGeom prst="rect">
            <a:avLst/>
          </a:prstGeom>
          <a:solidFill>
            <a:schemeClr val="tx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dirty="0" err="1">
                <a:solidFill>
                  <a:schemeClr val="bg1"/>
                </a:solidFill>
                <a:latin typeface="+mn-ea"/>
              </a:rPr>
              <a:t>이전페이지</a:t>
            </a:r>
            <a:endParaRPr lang="ko-KR" altLang="en-US" sz="10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8823351B-E5AD-2BE4-BD9D-9704E4ED9622}"/>
              </a:ext>
            </a:extLst>
          </p:cNvPr>
          <p:cNvSpPr txBox="1"/>
          <p:nvPr/>
        </p:nvSpPr>
        <p:spPr>
          <a:xfrm>
            <a:off x="2838387" y="1780611"/>
            <a:ext cx="3997476" cy="615239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>
              <a:defRPr sz="1200">
                <a:solidFill>
                  <a:srgbClr val="996633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lvl="0" algn="ctr"/>
            <a:r>
              <a:rPr lang="ko-KR" altLang="en-U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도입 안내</a:t>
            </a:r>
            <a:endParaRPr lang="en-US" altLang="ko-KR" sz="1600" b="1" dirty="0">
              <a:solidFill>
                <a:schemeClr val="tx1">
                  <a:lumMod val="95000"/>
                  <a:lumOff val="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lvl="0" algn="ctr"/>
            <a:endParaRPr lang="en-US" altLang="ko-KR" sz="1600" b="1" dirty="0">
              <a:solidFill>
                <a:schemeClr val="tx1">
                  <a:lumMod val="95000"/>
                  <a:lumOff val="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lvl="0" algn="ctr"/>
            <a:r>
              <a:rPr lang="ko-KR" altLang="en-US" b="1" dirty="0">
                <a:solidFill>
                  <a:schemeClr val="bg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기업의 생산성 혁신을 이끄는 티맥스오피스 솔루션을 도입해보세요</a:t>
            </a:r>
            <a:r>
              <a:rPr lang="en-US" altLang="ko-KR" b="1" dirty="0">
                <a:solidFill>
                  <a:schemeClr val="bg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!</a:t>
            </a: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86D783E3-A409-B00A-0285-0E80736738CB}"/>
              </a:ext>
            </a:extLst>
          </p:cNvPr>
          <p:cNvSpPr/>
          <p:nvPr/>
        </p:nvSpPr>
        <p:spPr>
          <a:xfrm>
            <a:off x="3200400" y="1224206"/>
            <a:ext cx="5111262" cy="5111262"/>
          </a:xfrm>
          <a:prstGeom prst="ellipse">
            <a:avLst/>
          </a:prstGeom>
          <a:solidFill>
            <a:schemeClr val="accent2"/>
          </a:solidFill>
          <a:ln w="3492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수정 작업 중</a:t>
            </a:r>
          </a:p>
        </p:txBody>
      </p:sp>
    </p:spTree>
    <p:extLst>
      <p:ext uri="{BB962C8B-B14F-4D97-AF65-F5344CB8AC3E}">
        <p14:creationId xmlns:p14="http://schemas.microsoft.com/office/powerpoint/2010/main" val="332393739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Group 1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7567837"/>
              </p:ext>
            </p:extLst>
          </p:nvPr>
        </p:nvGraphicFramePr>
        <p:xfrm>
          <a:off x="10079793" y="1215900"/>
          <a:ext cx="3342054" cy="3828454"/>
        </p:xfrm>
        <a:graphic>
          <a:graphicData uri="http://schemas.openxmlformats.org/drawingml/2006/table">
            <a:tbl>
              <a:tblPr/>
              <a:tblGrid>
                <a:gridCol w="4360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0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23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</a:p>
                  </a:txBody>
                  <a:tcPr marL="28131" marR="28131" marT="24571" marB="24571" anchor="ctr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ko-KR" altLang="en-US" sz="900" b="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드롭다운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바 내용</a:t>
                      </a:r>
                      <a:endParaRPr lang="en-US" altLang="ko-KR" sz="900" b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endParaRPr lang="en-US" altLang="ko-KR" sz="900" b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제조업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서비스업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일반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기타</a:t>
                      </a:r>
                      <a:endParaRPr lang="en-US" altLang="ko-KR" sz="900" b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2000" marR="72000" marT="46792" marB="46792" horzOverflow="overflow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916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</a:t>
                      </a:r>
                    </a:p>
                  </a:txBody>
                  <a:tcPr marL="28131" marR="28131" marT="24571" marB="24571" anchor="ctr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드롭다운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바 내용</a:t>
                      </a:r>
                      <a:endParaRPr lang="en-US" altLang="ko-KR" sz="900" b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endParaRPr lang="en-US" altLang="ko-KR" sz="900" b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식품 의약 화학 석유 철강 기계 전자 의류 자동차 기타</a:t>
                      </a:r>
                      <a:endParaRPr lang="en-US" altLang="ko-KR" sz="900" b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2000" marR="72000" marT="46792" marB="46792" horzOverflow="overflow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5889889"/>
                  </a:ext>
                </a:extLst>
              </a:tr>
              <a:tr h="57121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3</a:t>
                      </a:r>
                    </a:p>
                  </a:txBody>
                  <a:tcPr marL="28131" marR="28131" marT="24571" marB="24571" anchor="ctr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드롭다운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바 내용</a:t>
                      </a:r>
                      <a:endParaRPr lang="en-US" altLang="ko-KR" sz="900" b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endParaRPr lang="en-US" altLang="ko-KR" sz="900" b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10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인 미만</a:t>
                      </a:r>
                      <a:endParaRPr lang="en-US" altLang="ko-KR" sz="900" b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10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인 이상 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50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인 미만</a:t>
                      </a:r>
                      <a:endParaRPr lang="en-US" altLang="ko-KR" sz="900" b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50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인 이상 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100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인 미만</a:t>
                      </a:r>
                      <a:endParaRPr lang="en-US" altLang="ko-KR" sz="900" b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100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인 이상 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500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인 미만</a:t>
                      </a:r>
                      <a:endParaRPr lang="en-US" altLang="ko-KR" sz="900" b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500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인 이상 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1000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명 미만</a:t>
                      </a:r>
                      <a:endParaRPr lang="en-US" altLang="ko-KR" sz="900" b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1000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명 이상</a:t>
                      </a:r>
                      <a:endParaRPr lang="en-US" altLang="ko-KR" sz="900" b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2000" marR="72000" marT="46792" marB="46792" horzOverflow="overflow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3692403"/>
                  </a:ext>
                </a:extLst>
              </a:tr>
              <a:tr h="57121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4</a:t>
                      </a:r>
                    </a:p>
                  </a:txBody>
                  <a:tcPr marL="28131" marR="28131" marT="24571" marB="24571" anchor="ctr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드롭다운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바 내용</a:t>
                      </a:r>
                      <a:endParaRPr lang="en-US" altLang="ko-KR" sz="900" b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0" marR="0" indent="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0" marR="0" indent="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구글 광고 네이버 광고 유튜브 </a:t>
                      </a:r>
                      <a:r>
                        <a:rPr lang="ko-KR" altLang="en-US" sz="900" b="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인스타그램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뉴스 지인 추천 전시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/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컨퍼런스 이벤트 기타</a:t>
                      </a:r>
                      <a:endParaRPr lang="en-US" altLang="ko-KR" sz="900" b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2000" marR="72000" marT="46792" marB="46792" horzOverflow="overflow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9196514"/>
                  </a:ext>
                </a:extLst>
              </a:tr>
              <a:tr h="292295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특이사항</a:t>
                      </a:r>
                    </a:p>
                  </a:txBody>
                  <a:tcPr marL="28131" marR="28131" marT="24571" marB="24571" anchor="ctr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8843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900" b="1" kern="1200" dirty="0">
                        <a:solidFill>
                          <a:srgbClr val="FF000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28131" marR="28131" marT="24571" marB="2457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9" name="직사각형 48"/>
          <p:cNvSpPr/>
          <p:nvPr/>
        </p:nvSpPr>
        <p:spPr bwMode="auto">
          <a:xfrm>
            <a:off x="-1" y="1492993"/>
            <a:ext cx="10077295" cy="1127420"/>
          </a:xfrm>
          <a:prstGeom prst="rect">
            <a:avLst/>
          </a:prstGeom>
          <a:pattFill prst="ltDnDiag">
            <a:fgClr>
              <a:schemeClr val="bg1">
                <a:lumMod val="85000"/>
              </a:schemeClr>
            </a:fgClr>
            <a:bgClr>
              <a:schemeClr val="bg1"/>
            </a:bgClr>
          </a:patt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endParaRPr lang="ko-KR" altLang="ko-KR" sz="1200">
              <a:solidFill>
                <a:srgbClr val="996633"/>
              </a:solidFill>
            </a:endParaRPr>
          </a:p>
        </p:txBody>
      </p:sp>
      <p:sp>
        <p:nvSpPr>
          <p:cNvPr id="108" name="직사각형 107"/>
          <p:cNvSpPr/>
          <p:nvPr/>
        </p:nvSpPr>
        <p:spPr>
          <a:xfrm>
            <a:off x="0" y="7347247"/>
            <a:ext cx="10077295" cy="203200"/>
          </a:xfrm>
          <a:prstGeom prst="rect">
            <a:avLst/>
          </a:prstGeom>
          <a:solidFill>
            <a:schemeClr val="tx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dirty="0" err="1">
                <a:solidFill>
                  <a:schemeClr val="bg1"/>
                </a:solidFill>
                <a:latin typeface="+mn-ea"/>
              </a:rPr>
              <a:t>다음페이지</a:t>
            </a:r>
            <a:r>
              <a:rPr lang="ko-KR" altLang="en-US" sz="1000" dirty="0">
                <a:solidFill>
                  <a:schemeClr val="bg1"/>
                </a:solidFill>
                <a:latin typeface="+mn-ea"/>
              </a:rPr>
              <a:t> 계속▼</a:t>
            </a:r>
          </a:p>
        </p:txBody>
      </p:sp>
      <p:sp>
        <p:nvSpPr>
          <p:cNvPr id="25" name="Rectangle 750">
            <a:extLst>
              <a:ext uri="{FF2B5EF4-FFF2-40B4-BE49-F238E27FC236}">
                <a16:creationId xmlns:a16="http://schemas.microsoft.com/office/drawing/2014/main" id="{76AC9248-3C9E-A145-AA72-D2BBB5268B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72532" y="935585"/>
            <a:ext cx="3367243" cy="275184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algn="ctr">
            <a:noFill/>
            <a:miter lim="800000"/>
            <a:headEnd/>
            <a:tailEnd/>
          </a:ln>
          <a:effectLst/>
        </p:spPr>
        <p:txBody>
          <a:bodyPr wrap="none" lIns="129616" tIns="64808" rIns="129616" bIns="64808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100" b="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Description</a:t>
            </a:r>
            <a:endParaRPr kumimoji="0" lang="ko-KR" altLang="ko-KR" sz="1100" b="0" kern="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  <p:cxnSp>
        <p:nvCxnSpPr>
          <p:cNvPr id="26" name="직선 연결선 9">
            <a:extLst>
              <a:ext uri="{FF2B5EF4-FFF2-40B4-BE49-F238E27FC236}">
                <a16:creationId xmlns:a16="http://schemas.microsoft.com/office/drawing/2014/main" id="{F159784A-31EC-0F44-AA1C-FEE672A6ADDB}"/>
              </a:ext>
            </a:extLst>
          </p:cNvPr>
          <p:cNvCxnSpPr/>
          <p:nvPr/>
        </p:nvCxnSpPr>
        <p:spPr>
          <a:xfrm>
            <a:off x="10072532" y="1198463"/>
            <a:ext cx="3367243" cy="0"/>
          </a:xfrm>
          <a:prstGeom prst="line">
            <a:avLst/>
          </a:prstGeom>
          <a:noFill/>
          <a:ln w="3175">
            <a:solidFill>
              <a:schemeClr val="tx1">
                <a:lumMod val="95000"/>
                <a:lumOff val="5000"/>
              </a:schemeClr>
            </a:solidFill>
            <a:prstDash val="sysDot"/>
            <a:round/>
            <a:headEnd/>
            <a:tailEnd/>
          </a:ln>
          <a:effectLst/>
        </p:spPr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693299B-BCDD-A241-9DB5-E221698663E9}"/>
              </a:ext>
            </a:extLst>
          </p:cNvPr>
          <p:cNvSpPr/>
          <p:nvPr/>
        </p:nvSpPr>
        <p:spPr>
          <a:xfrm>
            <a:off x="1976" y="1716"/>
            <a:ext cx="13437800" cy="938816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algn="ctr">
            <a:noFill/>
            <a:miter lim="800000"/>
            <a:headEnd/>
            <a:tailEnd/>
          </a:ln>
          <a:effectLst/>
        </p:spPr>
        <p:txBody>
          <a:bodyPr wrap="none" lIns="129616" tIns="64808" rIns="129616" bIns="64808" anchor="ctr"/>
          <a:lstStyle/>
          <a:p>
            <a:pPr lvl="0" algn="ctr" fontAlgn="auto" latinLnBrk="0">
              <a:spcBef>
                <a:spcPts val="0"/>
              </a:spcBef>
              <a:spcAft>
                <a:spcPts val="0"/>
              </a:spcAft>
            </a:pPr>
            <a:endParaRPr kumimoji="0" lang="ko-KR" altLang="en-US" sz="1300" b="0" kern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CFB3AD9E-50C6-4144-994E-BBC17D8F6C47}"/>
              </a:ext>
            </a:extLst>
          </p:cNvPr>
          <p:cNvSpPr/>
          <p:nvPr/>
        </p:nvSpPr>
        <p:spPr>
          <a:xfrm>
            <a:off x="949693" y="157464"/>
            <a:ext cx="2874613" cy="27751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616" tIns="64808" rIns="129616" bIns="64808" rtlCol="0" anchor="ctr"/>
          <a:lstStyle/>
          <a:p>
            <a:pPr algn="ctr"/>
            <a:endParaRPr lang="ko-KR" altLang="en-US"/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D0A0D5B5-A7A9-EC45-80C3-DB92AA2E4D26}"/>
              </a:ext>
            </a:extLst>
          </p:cNvPr>
          <p:cNvSpPr/>
          <p:nvPr/>
        </p:nvSpPr>
        <p:spPr>
          <a:xfrm>
            <a:off x="949688" y="504254"/>
            <a:ext cx="7787912" cy="29803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616" tIns="64808" rIns="129616" bIns="64808" rtlCol="0" anchor="ctr"/>
          <a:lstStyle/>
          <a:p>
            <a:pPr algn="ctr"/>
            <a:endParaRPr lang="ko-KR" altLang="en-US"/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0D520F9C-A43E-EB4D-8203-E34E393741A4}"/>
              </a:ext>
            </a:extLst>
          </p:cNvPr>
          <p:cNvSpPr/>
          <p:nvPr/>
        </p:nvSpPr>
        <p:spPr>
          <a:xfrm>
            <a:off x="4849337" y="151131"/>
            <a:ext cx="3888263" cy="296011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616" tIns="64808" rIns="129616" bIns="64808"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B96C48E-831B-2047-BED5-28D5F72C6689}"/>
              </a:ext>
            </a:extLst>
          </p:cNvPr>
          <p:cNvSpPr txBox="1"/>
          <p:nvPr/>
        </p:nvSpPr>
        <p:spPr>
          <a:xfrm>
            <a:off x="-63130" y="212525"/>
            <a:ext cx="1012820" cy="1680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rtl="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1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Verdana" pitchFamily="34" charset="0"/>
              </a:rPr>
              <a:t>화면코드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4124BCF-0792-F94F-AFB9-FDE36E14F42A}"/>
              </a:ext>
            </a:extLst>
          </p:cNvPr>
          <p:cNvSpPr txBox="1"/>
          <p:nvPr/>
        </p:nvSpPr>
        <p:spPr>
          <a:xfrm>
            <a:off x="-63130" y="574505"/>
            <a:ext cx="1012820" cy="1680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rtl="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1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Verdana" pitchFamily="34" charset="0"/>
              </a:rPr>
              <a:t>화면 경로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2364BA8-7185-D14F-9DEF-47E1BE85E940}"/>
              </a:ext>
            </a:extLst>
          </p:cNvPr>
          <p:cNvSpPr txBox="1"/>
          <p:nvPr/>
        </p:nvSpPr>
        <p:spPr>
          <a:xfrm>
            <a:off x="3824305" y="207919"/>
            <a:ext cx="1012820" cy="1680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rtl="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1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Verdana" pitchFamily="34" charset="0"/>
              </a:rPr>
              <a:t>페이지 명</a:t>
            </a:r>
          </a:p>
        </p:txBody>
      </p:sp>
      <p:sp>
        <p:nvSpPr>
          <p:cNvPr id="35" name="모서리가 둥근 직사각형 34">
            <a:extLst>
              <a:ext uri="{FF2B5EF4-FFF2-40B4-BE49-F238E27FC236}">
                <a16:creationId xmlns:a16="http://schemas.microsoft.com/office/drawing/2014/main" id="{73B9760F-FB58-8042-B354-72F448CC78FD}"/>
              </a:ext>
            </a:extLst>
          </p:cNvPr>
          <p:cNvSpPr/>
          <p:nvPr/>
        </p:nvSpPr>
        <p:spPr>
          <a:xfrm>
            <a:off x="9552821" y="160569"/>
            <a:ext cx="1362640" cy="27751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616" tIns="64808" rIns="129616" bIns="64808"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271201F-05BC-3B46-B7D0-55701B4AEE36}"/>
              </a:ext>
            </a:extLst>
          </p:cNvPr>
          <p:cNvSpPr txBox="1"/>
          <p:nvPr/>
        </p:nvSpPr>
        <p:spPr>
          <a:xfrm>
            <a:off x="8527787" y="217356"/>
            <a:ext cx="1012820" cy="1680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rtl="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1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Verdana" pitchFamily="34" charset="0"/>
              </a:rPr>
              <a:t>작성자</a:t>
            </a:r>
          </a:p>
        </p:txBody>
      </p:sp>
      <p:sp>
        <p:nvSpPr>
          <p:cNvPr id="37" name="모서리가 둥근 직사각형 36">
            <a:extLst>
              <a:ext uri="{FF2B5EF4-FFF2-40B4-BE49-F238E27FC236}">
                <a16:creationId xmlns:a16="http://schemas.microsoft.com/office/drawing/2014/main" id="{22395640-DAF6-584F-8F1E-B81DAB747A63}"/>
              </a:ext>
            </a:extLst>
          </p:cNvPr>
          <p:cNvSpPr/>
          <p:nvPr/>
        </p:nvSpPr>
        <p:spPr>
          <a:xfrm>
            <a:off x="11917826" y="162622"/>
            <a:ext cx="1362640" cy="27751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616" tIns="64808" rIns="129616" bIns="64808"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DE5321C-4355-C147-A30D-37C1437EC817}"/>
              </a:ext>
            </a:extLst>
          </p:cNvPr>
          <p:cNvSpPr txBox="1"/>
          <p:nvPr/>
        </p:nvSpPr>
        <p:spPr>
          <a:xfrm>
            <a:off x="10892793" y="219409"/>
            <a:ext cx="1012820" cy="1680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rtl="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1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Verdana" pitchFamily="34" charset="0"/>
              </a:rPr>
              <a:t>작성일</a:t>
            </a:r>
          </a:p>
        </p:txBody>
      </p:sp>
      <p:sp>
        <p:nvSpPr>
          <p:cNvPr id="39" name="모서리가 둥근 직사각형 38">
            <a:extLst>
              <a:ext uri="{FF2B5EF4-FFF2-40B4-BE49-F238E27FC236}">
                <a16:creationId xmlns:a16="http://schemas.microsoft.com/office/drawing/2014/main" id="{B6D052B9-9E99-1043-B2AC-5941CDC9C66A}"/>
              </a:ext>
            </a:extLst>
          </p:cNvPr>
          <p:cNvSpPr/>
          <p:nvPr/>
        </p:nvSpPr>
        <p:spPr>
          <a:xfrm>
            <a:off x="9555435" y="524770"/>
            <a:ext cx="1362640" cy="27751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616" tIns="64808" rIns="129616" bIns="64808"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CCE9C47-932D-BD4C-8FA6-8CB74F1745E6}"/>
              </a:ext>
            </a:extLst>
          </p:cNvPr>
          <p:cNvSpPr txBox="1"/>
          <p:nvPr/>
        </p:nvSpPr>
        <p:spPr>
          <a:xfrm>
            <a:off x="8530402" y="581557"/>
            <a:ext cx="1012820" cy="1680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rtl="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1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Verdana" pitchFamily="34" charset="0"/>
              </a:rPr>
              <a:t>버전</a:t>
            </a:r>
          </a:p>
        </p:txBody>
      </p: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0B4B3F21-3893-FD4F-B50F-534049867C88}"/>
              </a:ext>
            </a:extLst>
          </p:cNvPr>
          <p:cNvSpPr/>
          <p:nvPr/>
        </p:nvSpPr>
        <p:spPr>
          <a:xfrm>
            <a:off x="11918683" y="528653"/>
            <a:ext cx="1362640" cy="27751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616" tIns="64808" rIns="129616" bIns="64808"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478C47E-617B-B949-8E22-719BE7D25422}"/>
              </a:ext>
            </a:extLst>
          </p:cNvPr>
          <p:cNvSpPr txBox="1"/>
          <p:nvPr/>
        </p:nvSpPr>
        <p:spPr>
          <a:xfrm>
            <a:off x="10893649" y="585441"/>
            <a:ext cx="1012820" cy="1680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rtl="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1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Verdana" pitchFamily="34" charset="0"/>
              </a:rPr>
              <a:t>P.NO</a:t>
            </a:r>
            <a:endParaRPr kumimoji="1" lang="ko-KR" altLang="en-US" sz="1100" b="1" kern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  <a:cs typeface="Verdana" pitchFamily="34" charset="0"/>
            </a:endParaRPr>
          </a:p>
        </p:txBody>
      </p:sp>
      <p:cxnSp>
        <p:nvCxnSpPr>
          <p:cNvPr id="44" name="직선 연결선 26">
            <a:extLst>
              <a:ext uri="{FF2B5EF4-FFF2-40B4-BE49-F238E27FC236}">
                <a16:creationId xmlns:a16="http://schemas.microsoft.com/office/drawing/2014/main" id="{96FBDF73-A5FD-4A4C-891B-06312F134183}"/>
              </a:ext>
            </a:extLst>
          </p:cNvPr>
          <p:cNvCxnSpPr/>
          <p:nvPr/>
        </p:nvCxnSpPr>
        <p:spPr>
          <a:xfrm>
            <a:off x="0" y="938816"/>
            <a:ext cx="13439775" cy="1716"/>
          </a:xfrm>
          <a:prstGeom prst="line">
            <a:avLst/>
          </a:prstGeom>
          <a:noFill/>
          <a:ln w="3175">
            <a:solidFill>
              <a:schemeClr val="bg1">
                <a:lumMod val="75000"/>
              </a:schemeClr>
            </a:solidFill>
            <a:prstDash val="solid"/>
            <a:round/>
            <a:headEnd/>
            <a:tailEnd/>
          </a:ln>
          <a:effectLst/>
        </p:spPr>
      </p:cxnSp>
      <p:sp>
        <p:nvSpPr>
          <p:cNvPr id="45" name="Text Box 8">
            <a:extLst>
              <a:ext uri="{FF2B5EF4-FFF2-40B4-BE49-F238E27FC236}">
                <a16:creationId xmlns:a16="http://schemas.microsoft.com/office/drawing/2014/main" id="{9F1C61DA-9264-6243-8E9F-3618E428A0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30896" y="530960"/>
            <a:ext cx="1350427" cy="275211"/>
          </a:xfrm>
          <a:prstGeom prst="rect">
            <a:avLst/>
          </a:prstGeom>
          <a:noFill/>
          <a:ln w="9525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</p:spPr>
        <p:txBody>
          <a:bodyPr wrap="none" lIns="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fld id="{95C22FB1-9964-4BFB-A0F7-104B1268D904}" type="slidenum">
              <a:rPr kumimoji="0" lang="en-US" altLang="ko-KR" sz="1100" b="1">
                <a:latin typeface="Verdana" pitchFamily="34" charset="0"/>
              </a:rPr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t>43</a:t>
            </a:fld>
            <a:endParaRPr kumimoji="0" lang="en-US" altLang="ko-KR" sz="1100" b="1" dirty="0">
              <a:latin typeface="Verdana" pitchFamily="34" charset="0"/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8E9AA351-D78D-864C-B971-85694C5B4B99}"/>
              </a:ext>
            </a:extLst>
          </p:cNvPr>
          <p:cNvCxnSpPr/>
          <p:nvPr/>
        </p:nvCxnSpPr>
        <p:spPr>
          <a:xfrm>
            <a:off x="10072532" y="935585"/>
            <a:ext cx="0" cy="6335792"/>
          </a:xfrm>
          <a:prstGeom prst="straightConnector1">
            <a:avLst/>
          </a:prstGeom>
          <a:noFill/>
          <a:ln w="3175">
            <a:solidFill>
              <a:schemeClr val="tx1">
                <a:lumMod val="95000"/>
                <a:lumOff val="5000"/>
              </a:schemeClr>
            </a:solidFill>
            <a:prstDash val="sysDot"/>
            <a:round/>
            <a:headEnd/>
            <a:tailEnd/>
          </a:ln>
          <a:effectLst/>
        </p:spPr>
      </p:cxnSp>
      <p:sp>
        <p:nvSpPr>
          <p:cNvPr id="47" name="제목 1">
            <a:extLst>
              <a:ext uri="{FF2B5EF4-FFF2-40B4-BE49-F238E27FC236}">
                <a16:creationId xmlns:a16="http://schemas.microsoft.com/office/drawing/2014/main" id="{E7A1B631-041C-F24D-9E69-FDC52DBEFB5D}"/>
              </a:ext>
            </a:extLst>
          </p:cNvPr>
          <p:cNvSpPr txBox="1">
            <a:spLocks/>
          </p:cNvSpPr>
          <p:nvPr/>
        </p:nvSpPr>
        <p:spPr>
          <a:xfrm>
            <a:off x="4855139" y="135819"/>
            <a:ext cx="2814638" cy="323850"/>
          </a:xfrm>
          <a:prstGeom prst="rect">
            <a:avLst/>
          </a:prstGeom>
        </p:spPr>
        <p:txBody>
          <a:bodyPr anchor="ctr"/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ko-KR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도입 안내</a:t>
            </a:r>
            <a:endParaRPr lang="en-US" altLang="ko-KR" sz="1000" dirty="0">
              <a:solidFill>
                <a:schemeClr val="tx1">
                  <a:lumMod val="95000"/>
                  <a:lumOff val="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1" name="제목 1">
            <a:extLst>
              <a:ext uri="{FF2B5EF4-FFF2-40B4-BE49-F238E27FC236}">
                <a16:creationId xmlns:a16="http://schemas.microsoft.com/office/drawing/2014/main" id="{1B3DB821-9622-DD44-B11C-061B5CFB4FAB}"/>
              </a:ext>
            </a:extLst>
          </p:cNvPr>
          <p:cNvSpPr txBox="1">
            <a:spLocks/>
          </p:cNvSpPr>
          <p:nvPr/>
        </p:nvSpPr>
        <p:spPr>
          <a:xfrm>
            <a:off x="961564" y="489296"/>
            <a:ext cx="7760048" cy="323850"/>
          </a:xfrm>
          <a:prstGeom prst="rect">
            <a:avLst/>
          </a:prstGeom>
        </p:spPr>
        <p:txBody>
          <a:bodyPr anchor="ctr"/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도입 안내</a:t>
            </a: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도입 문의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823351B-E5AD-2BE4-BD9D-9704E4ED9622}"/>
              </a:ext>
            </a:extLst>
          </p:cNvPr>
          <p:cNvSpPr txBox="1"/>
          <p:nvPr/>
        </p:nvSpPr>
        <p:spPr>
          <a:xfrm>
            <a:off x="2838387" y="1780611"/>
            <a:ext cx="3997476" cy="615239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>
              <a:defRPr sz="1200">
                <a:solidFill>
                  <a:srgbClr val="996633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lvl="0" algn="ctr"/>
            <a:r>
              <a:rPr lang="ko-KR" altLang="en-U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도입 안내</a:t>
            </a:r>
            <a:endParaRPr lang="en-US" altLang="ko-KR" sz="1600" b="1" dirty="0">
              <a:solidFill>
                <a:schemeClr val="tx1">
                  <a:lumMod val="95000"/>
                  <a:lumOff val="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lvl="0" algn="ctr"/>
            <a:endParaRPr lang="en-US" altLang="ko-KR" sz="1600" b="1" dirty="0">
              <a:solidFill>
                <a:schemeClr val="tx1">
                  <a:lumMod val="95000"/>
                  <a:lumOff val="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lvl="0" algn="ctr"/>
            <a:r>
              <a:rPr lang="ko-KR" altLang="en-US" b="1" dirty="0">
                <a:solidFill>
                  <a:schemeClr val="bg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기업의 생산성 혁신을 이끄는 티맥스오피스 솔루션을 도입해보세요</a:t>
            </a:r>
            <a:r>
              <a:rPr lang="en-US" altLang="ko-KR" b="1" dirty="0">
                <a:solidFill>
                  <a:schemeClr val="bg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!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5028470" y="2618650"/>
            <a:ext cx="5051323" cy="253916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altLang="ko-KR" sz="105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-3381" y="2618867"/>
            <a:ext cx="5031851" cy="253916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altLang="ko-KR" sz="105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3572CCE-331B-41A5-BF80-713865087599}"/>
              </a:ext>
            </a:extLst>
          </p:cNvPr>
          <p:cNvSpPr txBox="1"/>
          <p:nvPr/>
        </p:nvSpPr>
        <p:spPr>
          <a:xfrm>
            <a:off x="1460500" y="2682297"/>
            <a:ext cx="1976286" cy="2808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서비스 유형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3572CCE-331B-41A5-BF80-713865087599}"/>
              </a:ext>
            </a:extLst>
          </p:cNvPr>
          <p:cNvSpPr txBox="1"/>
          <p:nvPr/>
        </p:nvSpPr>
        <p:spPr>
          <a:xfrm>
            <a:off x="6570154" y="2683468"/>
            <a:ext cx="1976286" cy="2762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1000" dirty="0">
                <a:solidFill>
                  <a:srgbClr val="00B0F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도입 문의</a:t>
            </a:r>
          </a:p>
        </p:txBody>
      </p:sp>
      <p:cxnSp>
        <p:nvCxnSpPr>
          <p:cNvPr id="62" name="직선 화살표 연결선 61"/>
          <p:cNvCxnSpPr/>
          <p:nvPr/>
        </p:nvCxnSpPr>
        <p:spPr>
          <a:xfrm>
            <a:off x="5030958" y="3030887"/>
            <a:ext cx="5042026" cy="1763"/>
          </a:xfrm>
          <a:prstGeom prst="straightConnector1">
            <a:avLst/>
          </a:prstGeom>
          <a:ln w="38100">
            <a:solidFill>
              <a:srgbClr val="00AEEF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522783" y="3151089"/>
            <a:ext cx="13420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문의 내용 양식</a:t>
            </a: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1299423"/>
              </p:ext>
            </p:extLst>
          </p:nvPr>
        </p:nvGraphicFramePr>
        <p:xfrm>
          <a:off x="646101" y="3534736"/>
          <a:ext cx="8296626" cy="3692311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1945962">
                  <a:extLst>
                    <a:ext uri="{9D8B030D-6E8A-4147-A177-3AD203B41FA5}">
                      <a16:colId xmlns:a16="http://schemas.microsoft.com/office/drawing/2014/main" val="13955200"/>
                    </a:ext>
                  </a:extLst>
                </a:gridCol>
                <a:gridCol w="6350664">
                  <a:extLst>
                    <a:ext uri="{9D8B030D-6E8A-4147-A177-3AD203B41FA5}">
                      <a16:colId xmlns:a16="http://schemas.microsoft.com/office/drawing/2014/main" val="2394491569"/>
                    </a:ext>
                  </a:extLst>
                </a:gridCol>
              </a:tblGrid>
              <a:tr h="52747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1" dirty="0"/>
                        <a:t>회사명</a:t>
                      </a:r>
                    </a:p>
                  </a:txBody>
                  <a:tcPr marL="79748" marR="79748" marT="39874" marB="39874"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79748" marR="79748" marT="39874" marB="39874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5740815"/>
                  </a:ext>
                </a:extLst>
              </a:tr>
              <a:tr h="52747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1" dirty="0"/>
                        <a:t>업종</a:t>
                      </a:r>
                      <a:endParaRPr lang="en-US" altLang="ko-KR" sz="1000" b="1" dirty="0"/>
                    </a:p>
                  </a:txBody>
                  <a:tcPr marL="79748" marR="79748" marT="39874" marB="39874"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79748" marR="79748" marT="39874" marB="39874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702146"/>
                  </a:ext>
                </a:extLst>
              </a:tr>
              <a:tr h="52747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1" dirty="0" err="1"/>
                        <a:t>임직원수</a:t>
                      </a:r>
                      <a:endParaRPr lang="ko-KR" altLang="en-US" sz="1000" b="1" dirty="0"/>
                    </a:p>
                  </a:txBody>
                  <a:tcPr marL="79748" marR="79748" marT="39874" marB="39874"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79748" marR="79748" marT="39874" marB="39874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96955377"/>
                  </a:ext>
                </a:extLst>
              </a:tr>
              <a:tr h="52747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1" dirty="0"/>
                        <a:t>이름</a:t>
                      </a:r>
                    </a:p>
                  </a:txBody>
                  <a:tcPr marL="79748" marR="79748" marT="39874" marB="39874"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79748" marR="79748" marT="39874" marB="39874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4761890"/>
                  </a:ext>
                </a:extLst>
              </a:tr>
              <a:tr h="52747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1" dirty="0"/>
                        <a:t>연락처</a:t>
                      </a:r>
                    </a:p>
                  </a:txBody>
                  <a:tcPr marL="79748" marR="79748" marT="39874" marB="39874"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79748" marR="79748" marT="39874" marB="39874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63577822"/>
                  </a:ext>
                </a:extLst>
              </a:tr>
              <a:tr h="52747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1" dirty="0"/>
                        <a:t>이메일</a:t>
                      </a:r>
                    </a:p>
                  </a:txBody>
                  <a:tcPr marL="79748" marR="79748" marT="39874" marB="39874"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79748" marR="79748" marT="39874" marB="39874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6382312"/>
                  </a:ext>
                </a:extLst>
              </a:tr>
              <a:tr h="52747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1" dirty="0"/>
                        <a:t>유입 경로</a:t>
                      </a:r>
                    </a:p>
                  </a:txBody>
                  <a:tcPr marL="79748" marR="79748" marT="39874" marB="39874"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79748" marR="79748" marT="39874" marB="39874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51688213"/>
                  </a:ext>
                </a:extLst>
              </a:tr>
            </a:tbl>
          </a:graphicData>
        </a:graphic>
      </p:graphicFrame>
      <p:sp>
        <p:nvSpPr>
          <p:cNvPr id="48" name="직사각형 47"/>
          <p:cNvSpPr/>
          <p:nvPr/>
        </p:nvSpPr>
        <p:spPr>
          <a:xfrm>
            <a:off x="2612582" y="4200159"/>
            <a:ext cx="1662195" cy="314577"/>
          </a:xfrm>
          <a:prstGeom prst="rect">
            <a:avLst/>
          </a:prstGeom>
          <a:noFill/>
          <a:ln w="3175">
            <a:solidFill>
              <a:schemeClr val="bg1">
                <a:lumMod val="8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ko-KR" altLang="en-US" sz="9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업종 선택</a:t>
            </a:r>
          </a:p>
        </p:txBody>
      </p:sp>
      <p:sp>
        <p:nvSpPr>
          <p:cNvPr id="50" name="직사각형 49"/>
          <p:cNvSpPr/>
          <p:nvPr/>
        </p:nvSpPr>
        <p:spPr>
          <a:xfrm>
            <a:off x="2612582" y="3700379"/>
            <a:ext cx="2125894" cy="284199"/>
          </a:xfrm>
          <a:prstGeom prst="rect">
            <a:avLst/>
          </a:prstGeom>
          <a:noFill/>
          <a:ln w="3175">
            <a:solidFill>
              <a:schemeClr val="bg1">
                <a:lumMod val="8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ko-KR" altLang="en-US" sz="9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2612582" y="4712678"/>
            <a:ext cx="2125894" cy="282194"/>
          </a:xfrm>
          <a:prstGeom prst="rect">
            <a:avLst/>
          </a:prstGeom>
          <a:noFill/>
          <a:ln w="3175">
            <a:solidFill>
              <a:schemeClr val="bg1">
                <a:lumMod val="8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ko-KR" altLang="en-US" sz="9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선택</a:t>
            </a:r>
          </a:p>
        </p:txBody>
      </p:sp>
      <p:sp>
        <p:nvSpPr>
          <p:cNvPr id="58" name="직사각형 57"/>
          <p:cNvSpPr/>
          <p:nvPr/>
        </p:nvSpPr>
        <p:spPr>
          <a:xfrm>
            <a:off x="2612582" y="5795880"/>
            <a:ext cx="4449086" cy="282604"/>
          </a:xfrm>
          <a:prstGeom prst="rect">
            <a:avLst/>
          </a:prstGeom>
          <a:noFill/>
          <a:ln w="3175">
            <a:solidFill>
              <a:schemeClr val="bg1">
                <a:lumMod val="8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ko-KR" sz="900" dirty="0">
                <a:solidFill>
                  <a:schemeClr val="bg1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‘-’</a:t>
            </a:r>
            <a:r>
              <a:rPr lang="ko-KR" altLang="en-US" sz="900" dirty="0">
                <a:solidFill>
                  <a:schemeClr val="bg1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없이 숫자만 입력해주세요</a:t>
            </a:r>
          </a:p>
        </p:txBody>
      </p:sp>
      <p:sp>
        <p:nvSpPr>
          <p:cNvPr id="59" name="직사각형 58"/>
          <p:cNvSpPr/>
          <p:nvPr/>
        </p:nvSpPr>
        <p:spPr>
          <a:xfrm>
            <a:off x="2612582" y="6288624"/>
            <a:ext cx="4449086" cy="282604"/>
          </a:xfrm>
          <a:prstGeom prst="rect">
            <a:avLst/>
          </a:prstGeom>
          <a:noFill/>
          <a:ln w="3175">
            <a:solidFill>
              <a:schemeClr val="bg1">
                <a:lumMod val="8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ko-KR" altLang="en-US" sz="900" dirty="0">
                <a:solidFill>
                  <a:schemeClr val="bg1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예</a:t>
            </a:r>
            <a:r>
              <a:rPr lang="en-US" altLang="ko-KR" sz="900" dirty="0">
                <a:solidFill>
                  <a:schemeClr val="bg1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)superoffice@tmax.co.kr</a:t>
            </a:r>
            <a:endParaRPr lang="ko-KR" altLang="en-US" sz="900" dirty="0">
              <a:solidFill>
                <a:schemeClr val="bg1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2612582" y="5254912"/>
            <a:ext cx="4449086" cy="282604"/>
          </a:xfrm>
          <a:prstGeom prst="rect">
            <a:avLst/>
          </a:prstGeom>
          <a:noFill/>
          <a:ln w="3175">
            <a:solidFill>
              <a:schemeClr val="bg1">
                <a:lumMod val="8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ko-KR" altLang="en-US" sz="900" dirty="0">
                <a:solidFill>
                  <a:schemeClr val="bg1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이름을 입력해주세요</a:t>
            </a:r>
          </a:p>
        </p:txBody>
      </p:sp>
      <p:sp>
        <p:nvSpPr>
          <p:cNvPr id="61" name="직사각형 60"/>
          <p:cNvSpPr/>
          <p:nvPr/>
        </p:nvSpPr>
        <p:spPr>
          <a:xfrm>
            <a:off x="4635623" y="4195581"/>
            <a:ext cx="1662195" cy="314577"/>
          </a:xfrm>
          <a:prstGeom prst="rect">
            <a:avLst/>
          </a:prstGeom>
          <a:noFill/>
          <a:ln w="3175">
            <a:solidFill>
              <a:schemeClr val="bg1">
                <a:lumMod val="8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ko-KR" altLang="en-US" sz="9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업종 선택</a:t>
            </a:r>
          </a:p>
        </p:txBody>
      </p:sp>
      <p:sp>
        <p:nvSpPr>
          <p:cNvPr id="63" name="직사각형 62"/>
          <p:cNvSpPr/>
          <p:nvPr/>
        </p:nvSpPr>
        <p:spPr>
          <a:xfrm>
            <a:off x="2612582" y="6831268"/>
            <a:ext cx="2163511" cy="261573"/>
          </a:xfrm>
          <a:prstGeom prst="rect">
            <a:avLst/>
          </a:prstGeom>
          <a:noFill/>
          <a:ln w="3175">
            <a:solidFill>
              <a:schemeClr val="bg1">
                <a:lumMod val="8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ko-KR" altLang="en-US" sz="9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선택</a:t>
            </a:r>
          </a:p>
        </p:txBody>
      </p:sp>
      <p:sp>
        <p:nvSpPr>
          <p:cNvPr id="9" name="이등변 삼각형 8"/>
          <p:cNvSpPr/>
          <p:nvPr/>
        </p:nvSpPr>
        <p:spPr>
          <a:xfrm flipV="1">
            <a:off x="4125961" y="4332367"/>
            <a:ext cx="53431" cy="45719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ko-KR" altLang="en-US" sz="9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4" name="이등변 삼각형 63"/>
          <p:cNvSpPr/>
          <p:nvPr/>
        </p:nvSpPr>
        <p:spPr>
          <a:xfrm flipV="1">
            <a:off x="6097301" y="4317127"/>
            <a:ext cx="53431" cy="45719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ko-KR" altLang="en-US" sz="9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5" name="이등변 삼각형 64"/>
          <p:cNvSpPr/>
          <p:nvPr/>
        </p:nvSpPr>
        <p:spPr>
          <a:xfrm flipV="1">
            <a:off x="4561196" y="4842907"/>
            <a:ext cx="53431" cy="45719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ko-KR" altLang="en-US" sz="9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6" name="Oval 109"/>
          <p:cNvSpPr>
            <a:spLocks noChangeArrowheads="1"/>
          </p:cNvSpPr>
          <p:nvPr/>
        </p:nvSpPr>
        <p:spPr bwMode="auto">
          <a:xfrm>
            <a:off x="2435797" y="4154285"/>
            <a:ext cx="144462" cy="144463"/>
          </a:xfrm>
          <a:prstGeom prst="ellipse">
            <a:avLst/>
          </a:prstGeom>
          <a:solidFill>
            <a:srgbClr val="FF0000"/>
          </a:solidFill>
          <a:ln w="9525" algn="ctr">
            <a:solidFill>
              <a:srgbClr val="FF0000"/>
            </a:solidFill>
            <a:round/>
            <a:headEnd/>
            <a:tailEnd/>
          </a:ln>
        </p:spPr>
        <p:txBody>
          <a:bodyPr wrap="none" lIns="0" tIns="0" rIns="0" bIns="0" anchor="ctr"/>
          <a:lstStyle>
            <a:lvl1pPr eaLnBrk="0" hangingPunct="0">
              <a:defRPr kumimoji="1" sz="900" b="1">
                <a:solidFill>
                  <a:schemeClr val="tx1"/>
                </a:solidFill>
                <a:latin typeface="돋움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900" b="1">
                <a:solidFill>
                  <a:schemeClr val="tx1"/>
                </a:solidFill>
                <a:latin typeface="돋움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900" b="1">
                <a:solidFill>
                  <a:schemeClr val="tx1"/>
                </a:solidFill>
                <a:latin typeface="돋움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900" b="1">
                <a:solidFill>
                  <a:schemeClr val="tx1"/>
                </a:solidFill>
                <a:latin typeface="돋움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900" b="1">
                <a:solidFill>
                  <a:schemeClr val="tx1"/>
                </a:solidFill>
                <a:latin typeface="돋움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 b="1">
                <a:solidFill>
                  <a:schemeClr val="tx1"/>
                </a:solidFill>
                <a:latin typeface="돋움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 b="1">
                <a:solidFill>
                  <a:schemeClr val="tx1"/>
                </a:solidFill>
                <a:latin typeface="돋움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 b="1">
                <a:solidFill>
                  <a:schemeClr val="tx1"/>
                </a:solidFill>
                <a:latin typeface="돋움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 b="1">
                <a:solidFill>
                  <a:schemeClr val="tx1"/>
                </a:solidFill>
                <a:latin typeface="돋움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/>
            <a:r>
              <a:rPr lang="en-US" altLang="ko-KR" sz="8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</a:p>
        </p:txBody>
      </p:sp>
      <p:sp>
        <p:nvSpPr>
          <p:cNvPr id="67" name="Oval 109"/>
          <p:cNvSpPr>
            <a:spLocks noChangeArrowheads="1"/>
          </p:cNvSpPr>
          <p:nvPr/>
        </p:nvSpPr>
        <p:spPr bwMode="auto">
          <a:xfrm>
            <a:off x="4453460" y="4169379"/>
            <a:ext cx="144462" cy="144463"/>
          </a:xfrm>
          <a:prstGeom prst="ellipse">
            <a:avLst/>
          </a:prstGeom>
          <a:solidFill>
            <a:srgbClr val="FF0000"/>
          </a:solidFill>
          <a:ln w="9525" algn="ctr">
            <a:solidFill>
              <a:srgbClr val="FF0000"/>
            </a:solidFill>
            <a:round/>
            <a:headEnd/>
            <a:tailEnd/>
          </a:ln>
        </p:spPr>
        <p:txBody>
          <a:bodyPr wrap="none" lIns="0" tIns="0" rIns="0" bIns="0" anchor="ctr"/>
          <a:lstStyle>
            <a:lvl1pPr eaLnBrk="0" hangingPunct="0">
              <a:defRPr kumimoji="1" sz="900" b="1">
                <a:solidFill>
                  <a:schemeClr val="tx1"/>
                </a:solidFill>
                <a:latin typeface="돋움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900" b="1">
                <a:solidFill>
                  <a:schemeClr val="tx1"/>
                </a:solidFill>
                <a:latin typeface="돋움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900" b="1">
                <a:solidFill>
                  <a:schemeClr val="tx1"/>
                </a:solidFill>
                <a:latin typeface="돋움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900" b="1">
                <a:solidFill>
                  <a:schemeClr val="tx1"/>
                </a:solidFill>
                <a:latin typeface="돋움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900" b="1">
                <a:solidFill>
                  <a:schemeClr val="tx1"/>
                </a:solidFill>
                <a:latin typeface="돋움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 b="1">
                <a:solidFill>
                  <a:schemeClr val="tx1"/>
                </a:solidFill>
                <a:latin typeface="돋움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 b="1">
                <a:solidFill>
                  <a:schemeClr val="tx1"/>
                </a:solidFill>
                <a:latin typeface="돋움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 b="1">
                <a:solidFill>
                  <a:schemeClr val="tx1"/>
                </a:solidFill>
                <a:latin typeface="돋움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 b="1">
                <a:solidFill>
                  <a:schemeClr val="tx1"/>
                </a:solidFill>
                <a:latin typeface="돋움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/>
            <a:r>
              <a:rPr lang="en-US" altLang="ko-KR" sz="8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</a:p>
        </p:txBody>
      </p:sp>
      <p:sp>
        <p:nvSpPr>
          <p:cNvPr id="81" name="Oval 109"/>
          <p:cNvSpPr>
            <a:spLocks noChangeArrowheads="1"/>
          </p:cNvSpPr>
          <p:nvPr/>
        </p:nvSpPr>
        <p:spPr bwMode="auto">
          <a:xfrm>
            <a:off x="2435096" y="6795226"/>
            <a:ext cx="144462" cy="144463"/>
          </a:xfrm>
          <a:prstGeom prst="ellipse">
            <a:avLst/>
          </a:prstGeom>
          <a:solidFill>
            <a:srgbClr val="FF0000"/>
          </a:solidFill>
          <a:ln w="9525" algn="ctr">
            <a:solidFill>
              <a:srgbClr val="FF0000"/>
            </a:solidFill>
            <a:round/>
            <a:headEnd/>
            <a:tailEnd/>
          </a:ln>
        </p:spPr>
        <p:txBody>
          <a:bodyPr wrap="none" lIns="0" tIns="0" rIns="0" bIns="0" anchor="ctr"/>
          <a:lstStyle>
            <a:lvl1pPr eaLnBrk="0" hangingPunct="0">
              <a:defRPr kumimoji="1" sz="900" b="1">
                <a:solidFill>
                  <a:schemeClr val="tx1"/>
                </a:solidFill>
                <a:latin typeface="돋움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900" b="1">
                <a:solidFill>
                  <a:schemeClr val="tx1"/>
                </a:solidFill>
                <a:latin typeface="돋움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900" b="1">
                <a:solidFill>
                  <a:schemeClr val="tx1"/>
                </a:solidFill>
                <a:latin typeface="돋움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900" b="1">
                <a:solidFill>
                  <a:schemeClr val="tx1"/>
                </a:solidFill>
                <a:latin typeface="돋움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900" b="1">
                <a:solidFill>
                  <a:schemeClr val="tx1"/>
                </a:solidFill>
                <a:latin typeface="돋움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 b="1">
                <a:solidFill>
                  <a:schemeClr val="tx1"/>
                </a:solidFill>
                <a:latin typeface="돋움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 b="1">
                <a:solidFill>
                  <a:schemeClr val="tx1"/>
                </a:solidFill>
                <a:latin typeface="돋움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 b="1">
                <a:solidFill>
                  <a:schemeClr val="tx1"/>
                </a:solidFill>
                <a:latin typeface="돋움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 b="1">
                <a:solidFill>
                  <a:schemeClr val="tx1"/>
                </a:solidFill>
                <a:latin typeface="돋움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/>
            <a:r>
              <a:rPr lang="en-US" altLang="ko-KR" sz="8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</a:p>
        </p:txBody>
      </p:sp>
      <p:sp>
        <p:nvSpPr>
          <p:cNvPr id="82" name="Oval 109"/>
          <p:cNvSpPr>
            <a:spLocks noChangeArrowheads="1"/>
          </p:cNvSpPr>
          <p:nvPr/>
        </p:nvSpPr>
        <p:spPr bwMode="auto">
          <a:xfrm>
            <a:off x="2440318" y="4677130"/>
            <a:ext cx="144462" cy="144463"/>
          </a:xfrm>
          <a:prstGeom prst="ellipse">
            <a:avLst/>
          </a:prstGeom>
          <a:solidFill>
            <a:srgbClr val="FF0000"/>
          </a:solidFill>
          <a:ln w="9525" algn="ctr">
            <a:solidFill>
              <a:srgbClr val="FF0000"/>
            </a:solidFill>
            <a:round/>
            <a:headEnd/>
            <a:tailEnd/>
          </a:ln>
        </p:spPr>
        <p:txBody>
          <a:bodyPr wrap="none" lIns="0" tIns="0" rIns="0" bIns="0" anchor="ctr"/>
          <a:lstStyle>
            <a:lvl1pPr eaLnBrk="0" hangingPunct="0">
              <a:defRPr kumimoji="1" sz="900" b="1">
                <a:solidFill>
                  <a:schemeClr val="tx1"/>
                </a:solidFill>
                <a:latin typeface="돋움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900" b="1">
                <a:solidFill>
                  <a:schemeClr val="tx1"/>
                </a:solidFill>
                <a:latin typeface="돋움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900" b="1">
                <a:solidFill>
                  <a:schemeClr val="tx1"/>
                </a:solidFill>
                <a:latin typeface="돋움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900" b="1">
                <a:solidFill>
                  <a:schemeClr val="tx1"/>
                </a:solidFill>
                <a:latin typeface="돋움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900" b="1">
                <a:solidFill>
                  <a:schemeClr val="tx1"/>
                </a:solidFill>
                <a:latin typeface="돋움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 b="1">
                <a:solidFill>
                  <a:schemeClr val="tx1"/>
                </a:solidFill>
                <a:latin typeface="돋움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 b="1">
                <a:solidFill>
                  <a:schemeClr val="tx1"/>
                </a:solidFill>
                <a:latin typeface="돋움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 b="1">
                <a:solidFill>
                  <a:schemeClr val="tx1"/>
                </a:solidFill>
                <a:latin typeface="돋움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 b="1">
                <a:solidFill>
                  <a:schemeClr val="tx1"/>
                </a:solidFill>
                <a:latin typeface="돋움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/>
            <a:r>
              <a:rPr lang="en-US" altLang="ko-KR" sz="8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</a:p>
        </p:txBody>
      </p:sp>
      <p:sp>
        <p:nvSpPr>
          <p:cNvPr id="83" name="이등변 삼각형 82"/>
          <p:cNvSpPr/>
          <p:nvPr/>
        </p:nvSpPr>
        <p:spPr>
          <a:xfrm flipV="1">
            <a:off x="4600898" y="6951769"/>
            <a:ext cx="53431" cy="45719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ko-KR" altLang="en-US" sz="9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64B7DE14-768F-9917-8C85-37106898C861}"/>
              </a:ext>
            </a:extLst>
          </p:cNvPr>
          <p:cNvSpPr/>
          <p:nvPr/>
        </p:nvSpPr>
        <p:spPr>
          <a:xfrm>
            <a:off x="3200400" y="1224206"/>
            <a:ext cx="5111262" cy="5111262"/>
          </a:xfrm>
          <a:prstGeom prst="ellipse">
            <a:avLst/>
          </a:prstGeom>
          <a:solidFill>
            <a:schemeClr val="accent2"/>
          </a:solidFill>
          <a:ln w="3492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수정 작업 중</a:t>
            </a:r>
          </a:p>
        </p:txBody>
      </p:sp>
    </p:spTree>
    <p:extLst>
      <p:ext uri="{BB962C8B-B14F-4D97-AF65-F5344CB8AC3E}">
        <p14:creationId xmlns:p14="http://schemas.microsoft.com/office/powerpoint/2010/main" val="115359957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Group 1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8246420"/>
              </p:ext>
            </p:extLst>
          </p:nvPr>
        </p:nvGraphicFramePr>
        <p:xfrm>
          <a:off x="10079793" y="1215900"/>
          <a:ext cx="3342054" cy="3498216"/>
        </p:xfrm>
        <a:graphic>
          <a:graphicData uri="http://schemas.openxmlformats.org/drawingml/2006/table">
            <a:tbl>
              <a:tblPr/>
              <a:tblGrid>
                <a:gridCol w="4360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0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893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</a:p>
                  </a:txBody>
                  <a:tcPr marL="28131" marR="28131" marT="24571" marB="24571" anchor="ctr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업로드 가능한 파일 용량 확인 필요</a:t>
                      </a:r>
                      <a:endParaRPr lang="en-US" altLang="ko-KR" sz="900" b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2000" marR="72000" marT="46792" marB="46792" horzOverflow="overflow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93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</a:t>
                      </a:r>
                    </a:p>
                  </a:txBody>
                  <a:tcPr marL="28131" marR="28131" marT="24571" marB="24571" anchor="ctr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 err="1"/>
                        <a:t>스크롤바</a:t>
                      </a:r>
                      <a:r>
                        <a:rPr lang="ko-KR" altLang="en-US" sz="900" dirty="0"/>
                        <a:t> 형식 </a:t>
                      </a:r>
                      <a:r>
                        <a:rPr lang="ko-KR" altLang="en-US" sz="900" baseline="0" dirty="0"/>
                        <a:t> 박스 내 하기 내용 포함 </a:t>
                      </a:r>
                      <a:endParaRPr lang="en-US" altLang="ko-KR" sz="900" dirty="0"/>
                    </a:p>
                    <a:p>
                      <a:endParaRPr lang="en-US" altLang="ko-KR" sz="900" dirty="0"/>
                    </a:p>
                    <a:p>
                      <a:r>
                        <a:rPr lang="ko-KR" altLang="en-US" sz="900" dirty="0"/>
                        <a:t>티맥스오피스는 고객 문의에 관하여 정보주체로부터 아래와 같은 개인정보를 수집하고 있습니다</a:t>
                      </a:r>
                      <a:r>
                        <a:rPr lang="en-US" altLang="ko-KR" sz="900" dirty="0"/>
                        <a:t>.</a:t>
                      </a:r>
                      <a:br>
                        <a:rPr lang="ko-KR" altLang="en-US" sz="900" dirty="0">
                          <a:ea typeface="나눔스퀘어 Bold" panose="020B0600000101010101" pitchFamily="50" charset="-127"/>
                        </a:rPr>
                      </a:br>
                      <a:br>
                        <a:rPr lang="ko-KR" altLang="en-US" sz="900" dirty="0">
                          <a:ea typeface="나눔스퀘어 Bold" panose="020B0600000101010101" pitchFamily="50" charset="-127"/>
                        </a:rPr>
                      </a:br>
                      <a:r>
                        <a:rPr lang="en-US" altLang="ko-KR" sz="900" dirty="0">
                          <a:ea typeface="나눔스퀘어 Bold" panose="020B0600000101010101" pitchFamily="50" charset="-127"/>
                        </a:rPr>
                        <a:t>1. </a:t>
                      </a:r>
                      <a:r>
                        <a:rPr lang="ko-KR" altLang="en-US" sz="900" dirty="0">
                          <a:ea typeface="나눔스퀘어 Bold" panose="020B0600000101010101" pitchFamily="50" charset="-127"/>
                        </a:rPr>
                        <a:t>개인정보 수집</a:t>
                      </a:r>
                      <a:r>
                        <a:rPr lang="en-US" altLang="ko-KR" sz="900" dirty="0">
                          <a:ea typeface="나눔스퀘어 Bold" panose="020B0600000101010101" pitchFamily="50" charset="-127"/>
                        </a:rPr>
                        <a:t>/</a:t>
                      </a:r>
                      <a:r>
                        <a:rPr lang="ko-KR" altLang="en-US" sz="900" dirty="0">
                          <a:ea typeface="나눔스퀘어 Bold" panose="020B0600000101010101" pitchFamily="50" charset="-127"/>
                        </a:rPr>
                        <a:t>이용 목적</a:t>
                      </a:r>
                      <a:br>
                        <a:rPr lang="ko-KR" altLang="en-US" sz="900" dirty="0">
                          <a:ea typeface="나눔스퀘어 Bold" panose="020B0600000101010101" pitchFamily="50" charset="-127"/>
                        </a:rPr>
                      </a:br>
                      <a:r>
                        <a:rPr lang="en-US" altLang="ko-KR" sz="900" dirty="0">
                          <a:ea typeface="나눔스퀘어 Bold" panose="020B0600000101010101" pitchFamily="50" charset="-127"/>
                        </a:rPr>
                        <a:t>- </a:t>
                      </a:r>
                      <a:r>
                        <a:rPr lang="ko-KR" altLang="en-US" sz="900" dirty="0">
                          <a:ea typeface="나눔스퀘어 Bold" panose="020B0600000101010101" pitchFamily="50" charset="-127"/>
                        </a:rPr>
                        <a:t>제품 소개</a:t>
                      </a:r>
                      <a:r>
                        <a:rPr lang="en-US" altLang="ko-KR" sz="900" dirty="0"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ko-KR" altLang="en-US" sz="900" dirty="0">
                          <a:ea typeface="나눔스퀘어 Bold" panose="020B0600000101010101" pitchFamily="50" charset="-127"/>
                        </a:rPr>
                        <a:t>컨설팅 요청 상담 등 고객 문의 처리</a:t>
                      </a:r>
                      <a:br>
                        <a:rPr lang="ko-KR" altLang="en-US" sz="900" dirty="0">
                          <a:ea typeface="나눔스퀘어 Bold" panose="020B0600000101010101" pitchFamily="50" charset="-127"/>
                        </a:rPr>
                      </a:br>
                      <a:r>
                        <a:rPr lang="en-US" altLang="ko-KR" sz="900" dirty="0">
                          <a:ea typeface="나눔스퀘어 Bold" panose="020B0600000101010101" pitchFamily="50" charset="-127"/>
                        </a:rPr>
                        <a:t>- (</a:t>
                      </a:r>
                      <a:r>
                        <a:rPr lang="ko-KR" altLang="en-US" sz="900" dirty="0">
                          <a:ea typeface="나눔스퀘어 Bold" panose="020B0600000101010101" pitchFamily="50" charset="-127"/>
                        </a:rPr>
                        <a:t>마케팅 정보 수신 동의 시</a:t>
                      </a:r>
                      <a:r>
                        <a:rPr lang="en-US" altLang="ko-KR" sz="900" dirty="0">
                          <a:ea typeface="나눔스퀘어 Bold" panose="020B0600000101010101" pitchFamily="50" charset="-127"/>
                        </a:rPr>
                        <a:t>) </a:t>
                      </a:r>
                      <a:r>
                        <a:rPr lang="ko-KR" altLang="en-US" sz="900" dirty="0">
                          <a:ea typeface="나눔스퀘어 Bold" panose="020B0600000101010101" pitchFamily="50" charset="-127"/>
                        </a:rPr>
                        <a:t>티맥스오피스의 제품</a:t>
                      </a:r>
                      <a:r>
                        <a:rPr lang="en-US" altLang="ko-KR" sz="900" dirty="0">
                          <a:ea typeface="나눔스퀘어 Bold" panose="020B0600000101010101" pitchFamily="50" charset="-127"/>
                        </a:rPr>
                        <a:t>/</a:t>
                      </a:r>
                      <a:r>
                        <a:rPr lang="ko-KR" altLang="en-US" sz="900" dirty="0">
                          <a:ea typeface="나눔스퀘어 Bold" panose="020B0600000101010101" pitchFamily="50" charset="-127"/>
                        </a:rPr>
                        <a:t>서비스 정보 및 이벤트</a:t>
                      </a:r>
                      <a:r>
                        <a:rPr lang="en-US" altLang="ko-KR" sz="900" dirty="0"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ko-KR" altLang="en-US" sz="900" dirty="0">
                          <a:ea typeface="나눔스퀘어 Bold" panose="020B0600000101010101" pitchFamily="50" charset="-127"/>
                        </a:rPr>
                        <a:t>교육을 전화</a:t>
                      </a:r>
                      <a:r>
                        <a:rPr lang="en-US" altLang="ko-KR" sz="900" dirty="0"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ko-KR" altLang="en-US" sz="900" dirty="0">
                          <a:ea typeface="나눔스퀘어 Bold" panose="020B0600000101010101" pitchFamily="50" charset="-127"/>
                        </a:rPr>
                        <a:t>문자</a:t>
                      </a:r>
                      <a:r>
                        <a:rPr lang="en-US" altLang="ko-KR" sz="900" dirty="0"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ko-KR" altLang="en-US" sz="900" dirty="0">
                          <a:ea typeface="나눔스퀘어 Bold" panose="020B0600000101010101" pitchFamily="50" charset="-127"/>
                        </a:rPr>
                        <a:t>이메일로 안내</a:t>
                      </a:r>
                      <a:br>
                        <a:rPr lang="ko-KR" altLang="en-US" sz="900" dirty="0">
                          <a:ea typeface="나눔스퀘어 Bold" panose="020B0600000101010101" pitchFamily="50" charset="-127"/>
                        </a:rPr>
                      </a:br>
                      <a:br>
                        <a:rPr lang="ko-KR" altLang="en-US" sz="900" dirty="0">
                          <a:ea typeface="나눔스퀘어 Bold" panose="020B0600000101010101" pitchFamily="50" charset="-127"/>
                        </a:rPr>
                      </a:br>
                      <a:r>
                        <a:rPr lang="en-US" altLang="ko-KR" sz="900" dirty="0">
                          <a:ea typeface="나눔스퀘어 Bold" panose="020B0600000101010101" pitchFamily="50" charset="-127"/>
                        </a:rPr>
                        <a:t>2. </a:t>
                      </a:r>
                      <a:r>
                        <a:rPr lang="ko-KR" altLang="en-US" sz="900" dirty="0">
                          <a:ea typeface="나눔스퀘어 Bold" panose="020B0600000101010101" pitchFamily="50" charset="-127"/>
                        </a:rPr>
                        <a:t>수집하는 개인정보 항목</a:t>
                      </a:r>
                      <a:br>
                        <a:rPr lang="ko-KR" altLang="en-US" sz="900" dirty="0">
                          <a:ea typeface="나눔스퀘어 Bold" panose="020B0600000101010101" pitchFamily="50" charset="-127"/>
                        </a:rPr>
                      </a:br>
                      <a:r>
                        <a:rPr lang="en-US" altLang="ko-KR" sz="900" dirty="0">
                          <a:ea typeface="나눔스퀘어 Bold" panose="020B0600000101010101" pitchFamily="50" charset="-127"/>
                        </a:rPr>
                        <a:t>- </a:t>
                      </a:r>
                      <a:r>
                        <a:rPr lang="ko-KR" altLang="en-US" sz="900" dirty="0">
                          <a:ea typeface="나눔스퀘어 Bold" panose="020B0600000101010101" pitchFamily="50" charset="-127"/>
                        </a:rPr>
                        <a:t>필수 항목 </a:t>
                      </a:r>
                      <a:r>
                        <a:rPr lang="en-US" altLang="ko-KR" sz="900" dirty="0">
                          <a:ea typeface="나눔스퀘어 Bold" panose="020B0600000101010101" pitchFamily="50" charset="-127"/>
                        </a:rPr>
                        <a:t>: </a:t>
                      </a:r>
                      <a:r>
                        <a:rPr lang="ko-KR" altLang="en-US" sz="900" dirty="0">
                          <a:ea typeface="나눔스퀘어 Bold" panose="020B0600000101010101" pitchFamily="50" charset="-127"/>
                        </a:rPr>
                        <a:t>문의 분류</a:t>
                      </a:r>
                      <a:r>
                        <a:rPr lang="en-US" altLang="ko-KR" sz="900" dirty="0"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ko-KR" altLang="en-US" sz="900" dirty="0">
                          <a:ea typeface="나눔스퀘어 Bold" panose="020B0600000101010101" pitchFamily="50" charset="-127"/>
                        </a:rPr>
                        <a:t>제목</a:t>
                      </a:r>
                      <a:r>
                        <a:rPr lang="en-US" altLang="ko-KR" sz="900" dirty="0"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ko-KR" altLang="en-US" sz="900" dirty="0">
                          <a:ea typeface="나눔스퀘어 Bold" panose="020B0600000101010101" pitchFamily="50" charset="-127"/>
                        </a:rPr>
                        <a:t>상세 내용</a:t>
                      </a:r>
                      <a:r>
                        <a:rPr lang="en-US" altLang="ko-KR" sz="900" dirty="0"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ko-KR" altLang="en-US" sz="900" dirty="0">
                          <a:ea typeface="나눔스퀘어 Bold" panose="020B0600000101010101" pitchFamily="50" charset="-127"/>
                        </a:rPr>
                        <a:t>이름</a:t>
                      </a:r>
                      <a:r>
                        <a:rPr lang="en-US" altLang="ko-KR" sz="900" dirty="0"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ko-KR" altLang="en-US" sz="900" dirty="0">
                          <a:ea typeface="나눔스퀘어 Bold" panose="020B0600000101010101" pitchFamily="50" charset="-127"/>
                        </a:rPr>
                        <a:t>연락처</a:t>
                      </a:r>
                      <a:r>
                        <a:rPr lang="en-US" altLang="ko-KR" sz="900" dirty="0"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ko-KR" altLang="en-US" sz="900" dirty="0">
                          <a:ea typeface="나눔스퀘어 Bold" panose="020B0600000101010101" pitchFamily="50" charset="-127"/>
                        </a:rPr>
                        <a:t>이메일</a:t>
                      </a:r>
                      <a:br>
                        <a:rPr lang="ko-KR" altLang="en-US" sz="900" dirty="0">
                          <a:ea typeface="나눔스퀘어 Bold" panose="020B0600000101010101" pitchFamily="50" charset="-127"/>
                        </a:rPr>
                      </a:br>
                      <a:br>
                        <a:rPr lang="ko-KR" altLang="en-US" sz="900" dirty="0">
                          <a:ea typeface="나눔스퀘어 Bold" panose="020B0600000101010101" pitchFamily="50" charset="-127"/>
                        </a:rPr>
                      </a:br>
                      <a:r>
                        <a:rPr lang="en-US" altLang="ko-KR" sz="900" dirty="0">
                          <a:ea typeface="나눔스퀘어 Bold" panose="020B0600000101010101" pitchFamily="50" charset="-127"/>
                        </a:rPr>
                        <a:t>3. </a:t>
                      </a:r>
                      <a:r>
                        <a:rPr lang="ko-KR" altLang="en-US" sz="900" dirty="0">
                          <a:ea typeface="나눔스퀘어 Bold" panose="020B0600000101010101" pitchFamily="50" charset="-127"/>
                        </a:rPr>
                        <a:t>개인정보 보유 및 이용기간</a:t>
                      </a:r>
                      <a:br>
                        <a:rPr lang="ko-KR" altLang="en-US" sz="900" dirty="0">
                          <a:ea typeface="나눔스퀘어 Bold" panose="020B0600000101010101" pitchFamily="50" charset="-127"/>
                        </a:rPr>
                      </a:br>
                      <a:r>
                        <a:rPr lang="en-US" altLang="ko-KR" sz="900" dirty="0">
                          <a:ea typeface="나눔스퀘어 Bold" panose="020B0600000101010101" pitchFamily="50" charset="-127"/>
                        </a:rPr>
                        <a:t>- </a:t>
                      </a:r>
                      <a:r>
                        <a:rPr lang="ko-KR" altLang="en-US" sz="900" dirty="0">
                          <a:ea typeface="나눔스퀘어 Bold" panose="020B0600000101010101" pitchFamily="50" charset="-127"/>
                        </a:rPr>
                        <a:t>관련 법령에 따라 </a:t>
                      </a:r>
                      <a:r>
                        <a:rPr lang="en-US" altLang="ko-KR" sz="900" dirty="0">
                          <a:ea typeface="나눔스퀘어 Bold" panose="020B0600000101010101" pitchFamily="50" charset="-127"/>
                        </a:rPr>
                        <a:t>5</a:t>
                      </a:r>
                      <a:r>
                        <a:rPr lang="ko-KR" altLang="en-US" sz="900" dirty="0">
                          <a:ea typeface="나눔스퀘어 Bold" panose="020B0600000101010101" pitchFamily="50" charset="-127"/>
                        </a:rPr>
                        <a:t>년간 보관 후 삭제</a:t>
                      </a:r>
                      <a:endParaRPr lang="en-US" altLang="ko-KR" sz="1200" dirty="0"/>
                    </a:p>
                  </a:txBody>
                  <a:tcPr marL="72000" marR="72000" marT="46792" marB="46792" horzOverflow="overflow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266613"/>
                  </a:ext>
                </a:extLst>
              </a:tr>
              <a:tr h="292295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특이사항</a:t>
                      </a:r>
                    </a:p>
                  </a:txBody>
                  <a:tcPr marL="28131" marR="28131" marT="24571" marB="24571" anchor="ctr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8843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900" b="1" kern="1200" dirty="0">
                        <a:solidFill>
                          <a:srgbClr val="FF000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28131" marR="28131" marT="24571" marB="2457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9" name="직사각형 48"/>
          <p:cNvSpPr/>
          <p:nvPr/>
        </p:nvSpPr>
        <p:spPr bwMode="auto">
          <a:xfrm>
            <a:off x="-1" y="1492993"/>
            <a:ext cx="10077295" cy="1127420"/>
          </a:xfrm>
          <a:prstGeom prst="rect">
            <a:avLst/>
          </a:prstGeom>
          <a:pattFill prst="ltDnDiag">
            <a:fgClr>
              <a:schemeClr val="bg1">
                <a:lumMod val="85000"/>
              </a:schemeClr>
            </a:fgClr>
            <a:bgClr>
              <a:schemeClr val="bg1"/>
            </a:bgClr>
          </a:patt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endParaRPr lang="ko-KR" altLang="ko-KR" sz="1200">
              <a:solidFill>
                <a:srgbClr val="996633"/>
              </a:solidFill>
            </a:endParaRPr>
          </a:p>
        </p:txBody>
      </p:sp>
      <p:sp>
        <p:nvSpPr>
          <p:cNvPr id="25" name="Rectangle 750">
            <a:extLst>
              <a:ext uri="{FF2B5EF4-FFF2-40B4-BE49-F238E27FC236}">
                <a16:creationId xmlns:a16="http://schemas.microsoft.com/office/drawing/2014/main" id="{76AC9248-3C9E-A145-AA72-D2BBB5268B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72532" y="935585"/>
            <a:ext cx="3367243" cy="275184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algn="ctr">
            <a:noFill/>
            <a:miter lim="800000"/>
            <a:headEnd/>
            <a:tailEnd/>
          </a:ln>
          <a:effectLst/>
        </p:spPr>
        <p:txBody>
          <a:bodyPr wrap="none" lIns="129616" tIns="64808" rIns="129616" bIns="64808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100" b="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Description</a:t>
            </a:r>
            <a:endParaRPr kumimoji="0" lang="ko-KR" altLang="ko-KR" sz="1100" b="0" kern="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  <p:cxnSp>
        <p:nvCxnSpPr>
          <p:cNvPr id="26" name="직선 연결선 9">
            <a:extLst>
              <a:ext uri="{FF2B5EF4-FFF2-40B4-BE49-F238E27FC236}">
                <a16:creationId xmlns:a16="http://schemas.microsoft.com/office/drawing/2014/main" id="{F159784A-31EC-0F44-AA1C-FEE672A6ADDB}"/>
              </a:ext>
            </a:extLst>
          </p:cNvPr>
          <p:cNvCxnSpPr/>
          <p:nvPr/>
        </p:nvCxnSpPr>
        <p:spPr>
          <a:xfrm>
            <a:off x="10072532" y="1198463"/>
            <a:ext cx="3367243" cy="0"/>
          </a:xfrm>
          <a:prstGeom prst="line">
            <a:avLst/>
          </a:prstGeom>
          <a:noFill/>
          <a:ln w="3175">
            <a:solidFill>
              <a:schemeClr val="tx1">
                <a:lumMod val="95000"/>
                <a:lumOff val="5000"/>
              </a:schemeClr>
            </a:solidFill>
            <a:prstDash val="sysDot"/>
            <a:round/>
            <a:headEnd/>
            <a:tailEnd/>
          </a:ln>
          <a:effectLst/>
        </p:spPr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693299B-BCDD-A241-9DB5-E221698663E9}"/>
              </a:ext>
            </a:extLst>
          </p:cNvPr>
          <p:cNvSpPr/>
          <p:nvPr/>
        </p:nvSpPr>
        <p:spPr>
          <a:xfrm>
            <a:off x="1976" y="1716"/>
            <a:ext cx="13437800" cy="938816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algn="ctr">
            <a:noFill/>
            <a:miter lim="800000"/>
            <a:headEnd/>
            <a:tailEnd/>
          </a:ln>
          <a:effectLst/>
        </p:spPr>
        <p:txBody>
          <a:bodyPr wrap="none" lIns="129616" tIns="64808" rIns="129616" bIns="64808" anchor="ctr"/>
          <a:lstStyle/>
          <a:p>
            <a:pPr lvl="0" algn="ctr" fontAlgn="auto" latinLnBrk="0">
              <a:spcBef>
                <a:spcPts val="0"/>
              </a:spcBef>
              <a:spcAft>
                <a:spcPts val="0"/>
              </a:spcAft>
            </a:pPr>
            <a:endParaRPr kumimoji="0" lang="ko-KR" altLang="en-US" sz="1300" b="0" kern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CFB3AD9E-50C6-4144-994E-BBC17D8F6C47}"/>
              </a:ext>
            </a:extLst>
          </p:cNvPr>
          <p:cNvSpPr/>
          <p:nvPr/>
        </p:nvSpPr>
        <p:spPr>
          <a:xfrm>
            <a:off x="949693" y="157464"/>
            <a:ext cx="2874613" cy="27751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616" tIns="64808" rIns="129616" bIns="64808" rtlCol="0" anchor="ctr"/>
          <a:lstStyle/>
          <a:p>
            <a:pPr algn="ctr"/>
            <a:endParaRPr lang="ko-KR" altLang="en-US"/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D0A0D5B5-A7A9-EC45-80C3-DB92AA2E4D26}"/>
              </a:ext>
            </a:extLst>
          </p:cNvPr>
          <p:cNvSpPr/>
          <p:nvPr/>
        </p:nvSpPr>
        <p:spPr>
          <a:xfrm>
            <a:off x="949688" y="504254"/>
            <a:ext cx="7787912" cy="29803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616" tIns="64808" rIns="129616" bIns="64808" rtlCol="0" anchor="ctr"/>
          <a:lstStyle/>
          <a:p>
            <a:pPr algn="ctr"/>
            <a:endParaRPr lang="ko-KR" altLang="en-US"/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0D520F9C-A43E-EB4D-8203-E34E393741A4}"/>
              </a:ext>
            </a:extLst>
          </p:cNvPr>
          <p:cNvSpPr/>
          <p:nvPr/>
        </p:nvSpPr>
        <p:spPr>
          <a:xfrm>
            <a:off x="4849337" y="151131"/>
            <a:ext cx="3888263" cy="296011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616" tIns="64808" rIns="129616" bIns="64808"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B96C48E-831B-2047-BED5-28D5F72C6689}"/>
              </a:ext>
            </a:extLst>
          </p:cNvPr>
          <p:cNvSpPr txBox="1"/>
          <p:nvPr/>
        </p:nvSpPr>
        <p:spPr>
          <a:xfrm>
            <a:off x="-63130" y="212525"/>
            <a:ext cx="1012820" cy="1680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rtl="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1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Verdana" pitchFamily="34" charset="0"/>
              </a:rPr>
              <a:t>화면코드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4124BCF-0792-F94F-AFB9-FDE36E14F42A}"/>
              </a:ext>
            </a:extLst>
          </p:cNvPr>
          <p:cNvSpPr txBox="1"/>
          <p:nvPr/>
        </p:nvSpPr>
        <p:spPr>
          <a:xfrm>
            <a:off x="-63130" y="574505"/>
            <a:ext cx="1012820" cy="1680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rtl="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1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Verdana" pitchFamily="34" charset="0"/>
              </a:rPr>
              <a:t>화면 경로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2364BA8-7185-D14F-9DEF-47E1BE85E940}"/>
              </a:ext>
            </a:extLst>
          </p:cNvPr>
          <p:cNvSpPr txBox="1"/>
          <p:nvPr/>
        </p:nvSpPr>
        <p:spPr>
          <a:xfrm>
            <a:off x="3824305" y="207919"/>
            <a:ext cx="1012820" cy="1680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rtl="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1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Verdana" pitchFamily="34" charset="0"/>
              </a:rPr>
              <a:t>페이지 명</a:t>
            </a:r>
          </a:p>
        </p:txBody>
      </p:sp>
      <p:sp>
        <p:nvSpPr>
          <p:cNvPr id="35" name="모서리가 둥근 직사각형 34">
            <a:extLst>
              <a:ext uri="{FF2B5EF4-FFF2-40B4-BE49-F238E27FC236}">
                <a16:creationId xmlns:a16="http://schemas.microsoft.com/office/drawing/2014/main" id="{73B9760F-FB58-8042-B354-72F448CC78FD}"/>
              </a:ext>
            </a:extLst>
          </p:cNvPr>
          <p:cNvSpPr/>
          <p:nvPr/>
        </p:nvSpPr>
        <p:spPr>
          <a:xfrm>
            <a:off x="9552821" y="160569"/>
            <a:ext cx="1362640" cy="27751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616" tIns="64808" rIns="129616" bIns="64808"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271201F-05BC-3B46-B7D0-55701B4AEE36}"/>
              </a:ext>
            </a:extLst>
          </p:cNvPr>
          <p:cNvSpPr txBox="1"/>
          <p:nvPr/>
        </p:nvSpPr>
        <p:spPr>
          <a:xfrm>
            <a:off x="8527787" y="217356"/>
            <a:ext cx="1012820" cy="1680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rtl="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1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Verdana" pitchFamily="34" charset="0"/>
              </a:rPr>
              <a:t>작성자</a:t>
            </a:r>
          </a:p>
        </p:txBody>
      </p:sp>
      <p:sp>
        <p:nvSpPr>
          <p:cNvPr id="37" name="모서리가 둥근 직사각형 36">
            <a:extLst>
              <a:ext uri="{FF2B5EF4-FFF2-40B4-BE49-F238E27FC236}">
                <a16:creationId xmlns:a16="http://schemas.microsoft.com/office/drawing/2014/main" id="{22395640-DAF6-584F-8F1E-B81DAB747A63}"/>
              </a:ext>
            </a:extLst>
          </p:cNvPr>
          <p:cNvSpPr/>
          <p:nvPr/>
        </p:nvSpPr>
        <p:spPr>
          <a:xfrm>
            <a:off x="11917826" y="162622"/>
            <a:ext cx="1362640" cy="27751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616" tIns="64808" rIns="129616" bIns="64808"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DE5321C-4355-C147-A30D-37C1437EC817}"/>
              </a:ext>
            </a:extLst>
          </p:cNvPr>
          <p:cNvSpPr txBox="1"/>
          <p:nvPr/>
        </p:nvSpPr>
        <p:spPr>
          <a:xfrm>
            <a:off x="10892793" y="219409"/>
            <a:ext cx="1012820" cy="1680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rtl="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1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Verdana" pitchFamily="34" charset="0"/>
              </a:rPr>
              <a:t>작성일</a:t>
            </a:r>
          </a:p>
        </p:txBody>
      </p:sp>
      <p:sp>
        <p:nvSpPr>
          <p:cNvPr id="39" name="모서리가 둥근 직사각형 38">
            <a:extLst>
              <a:ext uri="{FF2B5EF4-FFF2-40B4-BE49-F238E27FC236}">
                <a16:creationId xmlns:a16="http://schemas.microsoft.com/office/drawing/2014/main" id="{B6D052B9-9E99-1043-B2AC-5941CDC9C66A}"/>
              </a:ext>
            </a:extLst>
          </p:cNvPr>
          <p:cNvSpPr/>
          <p:nvPr/>
        </p:nvSpPr>
        <p:spPr>
          <a:xfrm>
            <a:off x="9555435" y="524770"/>
            <a:ext cx="1362640" cy="27751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616" tIns="64808" rIns="129616" bIns="64808"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CCE9C47-932D-BD4C-8FA6-8CB74F1745E6}"/>
              </a:ext>
            </a:extLst>
          </p:cNvPr>
          <p:cNvSpPr txBox="1"/>
          <p:nvPr/>
        </p:nvSpPr>
        <p:spPr>
          <a:xfrm>
            <a:off x="8530402" y="581557"/>
            <a:ext cx="1012820" cy="1680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rtl="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1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Verdana" pitchFamily="34" charset="0"/>
              </a:rPr>
              <a:t>버전</a:t>
            </a:r>
          </a:p>
        </p:txBody>
      </p: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0B4B3F21-3893-FD4F-B50F-534049867C88}"/>
              </a:ext>
            </a:extLst>
          </p:cNvPr>
          <p:cNvSpPr/>
          <p:nvPr/>
        </p:nvSpPr>
        <p:spPr>
          <a:xfrm>
            <a:off x="11918683" y="528653"/>
            <a:ext cx="1362640" cy="27751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616" tIns="64808" rIns="129616" bIns="64808"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478C47E-617B-B949-8E22-719BE7D25422}"/>
              </a:ext>
            </a:extLst>
          </p:cNvPr>
          <p:cNvSpPr txBox="1"/>
          <p:nvPr/>
        </p:nvSpPr>
        <p:spPr>
          <a:xfrm>
            <a:off x="10893649" y="585441"/>
            <a:ext cx="1012820" cy="1680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rtl="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1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Verdana" pitchFamily="34" charset="0"/>
              </a:rPr>
              <a:t>P.NO</a:t>
            </a:r>
            <a:endParaRPr kumimoji="1" lang="ko-KR" altLang="en-US" sz="1100" b="1" kern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  <a:cs typeface="Verdana" pitchFamily="34" charset="0"/>
            </a:endParaRPr>
          </a:p>
        </p:txBody>
      </p:sp>
      <p:cxnSp>
        <p:nvCxnSpPr>
          <p:cNvPr id="44" name="직선 연결선 26">
            <a:extLst>
              <a:ext uri="{FF2B5EF4-FFF2-40B4-BE49-F238E27FC236}">
                <a16:creationId xmlns:a16="http://schemas.microsoft.com/office/drawing/2014/main" id="{96FBDF73-A5FD-4A4C-891B-06312F134183}"/>
              </a:ext>
            </a:extLst>
          </p:cNvPr>
          <p:cNvCxnSpPr/>
          <p:nvPr/>
        </p:nvCxnSpPr>
        <p:spPr>
          <a:xfrm>
            <a:off x="0" y="938816"/>
            <a:ext cx="13439775" cy="1716"/>
          </a:xfrm>
          <a:prstGeom prst="line">
            <a:avLst/>
          </a:prstGeom>
          <a:noFill/>
          <a:ln w="3175">
            <a:solidFill>
              <a:schemeClr val="bg1">
                <a:lumMod val="75000"/>
              </a:schemeClr>
            </a:solidFill>
            <a:prstDash val="solid"/>
            <a:round/>
            <a:headEnd/>
            <a:tailEnd/>
          </a:ln>
          <a:effectLst/>
        </p:spPr>
      </p:cxnSp>
      <p:sp>
        <p:nvSpPr>
          <p:cNvPr id="45" name="Text Box 8">
            <a:extLst>
              <a:ext uri="{FF2B5EF4-FFF2-40B4-BE49-F238E27FC236}">
                <a16:creationId xmlns:a16="http://schemas.microsoft.com/office/drawing/2014/main" id="{9F1C61DA-9264-6243-8E9F-3618E428A0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30896" y="530960"/>
            <a:ext cx="1350427" cy="275211"/>
          </a:xfrm>
          <a:prstGeom prst="rect">
            <a:avLst/>
          </a:prstGeom>
          <a:noFill/>
          <a:ln w="9525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</p:spPr>
        <p:txBody>
          <a:bodyPr wrap="none" lIns="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fld id="{95C22FB1-9964-4BFB-A0F7-104B1268D904}" type="slidenum">
              <a:rPr kumimoji="0" lang="en-US" altLang="ko-KR" sz="1100" b="1">
                <a:latin typeface="Verdana" pitchFamily="34" charset="0"/>
              </a:rPr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t>44</a:t>
            </a:fld>
            <a:endParaRPr kumimoji="0" lang="en-US" altLang="ko-KR" sz="1100" b="1" dirty="0">
              <a:latin typeface="Verdana" pitchFamily="34" charset="0"/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8E9AA351-D78D-864C-B971-85694C5B4B99}"/>
              </a:ext>
            </a:extLst>
          </p:cNvPr>
          <p:cNvCxnSpPr/>
          <p:nvPr/>
        </p:nvCxnSpPr>
        <p:spPr>
          <a:xfrm>
            <a:off x="10072532" y="935585"/>
            <a:ext cx="0" cy="6335792"/>
          </a:xfrm>
          <a:prstGeom prst="straightConnector1">
            <a:avLst/>
          </a:prstGeom>
          <a:noFill/>
          <a:ln w="3175">
            <a:solidFill>
              <a:schemeClr val="tx1">
                <a:lumMod val="95000"/>
                <a:lumOff val="5000"/>
              </a:schemeClr>
            </a:solidFill>
            <a:prstDash val="sysDot"/>
            <a:round/>
            <a:headEnd/>
            <a:tailEnd/>
          </a:ln>
          <a:effectLst/>
        </p:spPr>
      </p:cxnSp>
      <p:sp>
        <p:nvSpPr>
          <p:cNvPr id="47" name="제목 1">
            <a:extLst>
              <a:ext uri="{FF2B5EF4-FFF2-40B4-BE49-F238E27FC236}">
                <a16:creationId xmlns:a16="http://schemas.microsoft.com/office/drawing/2014/main" id="{E7A1B631-041C-F24D-9E69-FDC52DBEFB5D}"/>
              </a:ext>
            </a:extLst>
          </p:cNvPr>
          <p:cNvSpPr txBox="1">
            <a:spLocks/>
          </p:cNvSpPr>
          <p:nvPr/>
        </p:nvSpPr>
        <p:spPr>
          <a:xfrm>
            <a:off x="4855139" y="135819"/>
            <a:ext cx="2814638" cy="323850"/>
          </a:xfrm>
          <a:prstGeom prst="rect">
            <a:avLst/>
          </a:prstGeom>
        </p:spPr>
        <p:txBody>
          <a:bodyPr anchor="ctr"/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ko-KR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도입 안내</a:t>
            </a:r>
            <a:endParaRPr lang="en-US" altLang="ko-KR" sz="1000" dirty="0">
              <a:solidFill>
                <a:schemeClr val="tx1">
                  <a:lumMod val="95000"/>
                  <a:lumOff val="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1" name="제목 1">
            <a:extLst>
              <a:ext uri="{FF2B5EF4-FFF2-40B4-BE49-F238E27FC236}">
                <a16:creationId xmlns:a16="http://schemas.microsoft.com/office/drawing/2014/main" id="{1B3DB821-9622-DD44-B11C-061B5CFB4FAB}"/>
              </a:ext>
            </a:extLst>
          </p:cNvPr>
          <p:cNvSpPr txBox="1">
            <a:spLocks/>
          </p:cNvSpPr>
          <p:nvPr/>
        </p:nvSpPr>
        <p:spPr>
          <a:xfrm>
            <a:off x="961564" y="489296"/>
            <a:ext cx="7760048" cy="323850"/>
          </a:xfrm>
          <a:prstGeom prst="rect">
            <a:avLst/>
          </a:prstGeom>
        </p:spPr>
        <p:txBody>
          <a:bodyPr anchor="ctr"/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도입 안내</a:t>
            </a: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도입 문의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823351B-E5AD-2BE4-BD9D-9704E4ED9622}"/>
              </a:ext>
            </a:extLst>
          </p:cNvPr>
          <p:cNvSpPr txBox="1"/>
          <p:nvPr/>
        </p:nvSpPr>
        <p:spPr>
          <a:xfrm>
            <a:off x="2838387" y="1780611"/>
            <a:ext cx="3997476" cy="615239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>
              <a:defRPr sz="1200">
                <a:solidFill>
                  <a:srgbClr val="996633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lvl="0" algn="ctr"/>
            <a:r>
              <a:rPr lang="ko-KR" altLang="en-U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도입 안내</a:t>
            </a:r>
            <a:endParaRPr lang="en-US" altLang="ko-KR" sz="1600" b="1" dirty="0">
              <a:solidFill>
                <a:schemeClr val="tx1">
                  <a:lumMod val="95000"/>
                  <a:lumOff val="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lvl="0" algn="ctr"/>
            <a:endParaRPr lang="en-US" altLang="ko-KR" sz="1600" b="1" dirty="0">
              <a:solidFill>
                <a:schemeClr val="tx1">
                  <a:lumMod val="95000"/>
                  <a:lumOff val="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lvl="0" algn="ctr"/>
            <a:r>
              <a:rPr lang="ko-KR" altLang="en-US" b="1" dirty="0">
                <a:solidFill>
                  <a:schemeClr val="bg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기업의 생산성 혁신을 이끄는 티맥스오피스 솔루션을 도입해보세요</a:t>
            </a:r>
            <a:r>
              <a:rPr lang="en-US" altLang="ko-KR" b="1" dirty="0">
                <a:solidFill>
                  <a:schemeClr val="bg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!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5028470" y="2618650"/>
            <a:ext cx="5051323" cy="253916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altLang="ko-KR" sz="105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-3381" y="2618867"/>
            <a:ext cx="5031851" cy="253916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altLang="ko-KR" sz="105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3572CCE-331B-41A5-BF80-713865087599}"/>
              </a:ext>
            </a:extLst>
          </p:cNvPr>
          <p:cNvSpPr txBox="1"/>
          <p:nvPr/>
        </p:nvSpPr>
        <p:spPr>
          <a:xfrm>
            <a:off x="1460500" y="2682297"/>
            <a:ext cx="1976286" cy="2808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서비스 유형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3572CCE-331B-41A5-BF80-713865087599}"/>
              </a:ext>
            </a:extLst>
          </p:cNvPr>
          <p:cNvSpPr txBox="1"/>
          <p:nvPr/>
        </p:nvSpPr>
        <p:spPr>
          <a:xfrm>
            <a:off x="6570154" y="2683468"/>
            <a:ext cx="1976286" cy="2762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1000" dirty="0">
                <a:solidFill>
                  <a:srgbClr val="00B0F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도입 문의</a:t>
            </a:r>
          </a:p>
        </p:txBody>
      </p:sp>
      <p:cxnSp>
        <p:nvCxnSpPr>
          <p:cNvPr id="62" name="직선 화살표 연결선 61"/>
          <p:cNvCxnSpPr/>
          <p:nvPr/>
        </p:nvCxnSpPr>
        <p:spPr>
          <a:xfrm>
            <a:off x="5030958" y="3030887"/>
            <a:ext cx="5042026" cy="1763"/>
          </a:xfrm>
          <a:prstGeom prst="straightConnector1">
            <a:avLst/>
          </a:prstGeom>
          <a:ln w="38100">
            <a:solidFill>
              <a:srgbClr val="00AEEF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8" name="표 4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1705877"/>
              </p:ext>
            </p:extLst>
          </p:nvPr>
        </p:nvGraphicFramePr>
        <p:xfrm>
          <a:off x="906423" y="3101768"/>
          <a:ext cx="8244545" cy="4405034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1933746">
                  <a:extLst>
                    <a:ext uri="{9D8B030D-6E8A-4147-A177-3AD203B41FA5}">
                      <a16:colId xmlns:a16="http://schemas.microsoft.com/office/drawing/2014/main" val="13955200"/>
                    </a:ext>
                  </a:extLst>
                </a:gridCol>
                <a:gridCol w="6310799">
                  <a:extLst>
                    <a:ext uri="{9D8B030D-6E8A-4147-A177-3AD203B41FA5}">
                      <a16:colId xmlns:a16="http://schemas.microsoft.com/office/drawing/2014/main" val="2394491569"/>
                    </a:ext>
                  </a:extLst>
                </a:gridCol>
              </a:tblGrid>
              <a:tr h="61334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1" dirty="0"/>
                        <a:t>서비스 유형</a:t>
                      </a:r>
                      <a:endParaRPr lang="en-US" altLang="ko-KR" sz="1000" b="1" dirty="0"/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4895790"/>
                  </a:ext>
                </a:extLst>
              </a:tr>
              <a:tr h="143502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1" dirty="0"/>
                        <a:t>문의 내용</a:t>
                      </a:r>
                      <a:endParaRPr lang="en-US" altLang="ko-KR" sz="1000" b="1" dirty="0"/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5740815"/>
                  </a:ext>
                </a:extLst>
              </a:tr>
              <a:tr h="75645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1" dirty="0"/>
                        <a:t>파일 첨부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702146"/>
                  </a:ext>
                </a:extLst>
              </a:tr>
              <a:tr h="111772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1" dirty="0"/>
                        <a:t>개인정보 동의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  <a:p>
                      <a:pPr latinLnBrk="1"/>
                      <a:endParaRPr lang="ko-KR" altLang="en-US" sz="11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6955377"/>
                  </a:ext>
                </a:extLst>
              </a:tr>
            </a:tbl>
          </a:graphicData>
        </a:graphic>
      </p:graphicFrame>
      <p:sp>
        <p:nvSpPr>
          <p:cNvPr id="53" name="직사각형 52"/>
          <p:cNvSpPr/>
          <p:nvPr/>
        </p:nvSpPr>
        <p:spPr>
          <a:xfrm>
            <a:off x="2652559" y="3795851"/>
            <a:ext cx="6091951" cy="1262857"/>
          </a:xfrm>
          <a:prstGeom prst="rect">
            <a:avLst/>
          </a:prstGeom>
          <a:noFill/>
          <a:ln w="3175">
            <a:solidFill>
              <a:schemeClr val="bg1">
                <a:lumMod val="8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r>
              <a:rPr lang="ko-KR" altLang="en-US" sz="900" dirty="0">
                <a:solidFill>
                  <a:schemeClr val="bg1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문의하실 내용을 입력해주세요</a:t>
            </a:r>
            <a:r>
              <a:rPr lang="en-US" altLang="ko-KR" sz="900" dirty="0">
                <a:solidFill>
                  <a:schemeClr val="bg1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(</a:t>
            </a:r>
            <a:r>
              <a:rPr lang="ko-KR" altLang="en-US" sz="900" dirty="0">
                <a:solidFill>
                  <a:schemeClr val="bg1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가격</a:t>
            </a:r>
            <a:r>
              <a:rPr lang="en-US" altLang="ko-KR" sz="900" dirty="0">
                <a:solidFill>
                  <a:schemeClr val="bg1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900" dirty="0">
                <a:solidFill>
                  <a:schemeClr val="bg1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기간</a:t>
            </a:r>
            <a:r>
              <a:rPr lang="en-US" altLang="ko-KR" sz="900" dirty="0">
                <a:solidFill>
                  <a:schemeClr val="bg1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900" dirty="0">
                <a:solidFill>
                  <a:schemeClr val="bg1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관리자 기능 등</a:t>
            </a:r>
            <a:r>
              <a:rPr lang="en-US" altLang="ko-KR" sz="900" dirty="0">
                <a:solidFill>
                  <a:schemeClr val="bg1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ko-KR" altLang="en-US" sz="900" dirty="0">
              <a:solidFill>
                <a:schemeClr val="bg1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2652108" y="5251268"/>
            <a:ext cx="5017669" cy="300578"/>
          </a:xfrm>
          <a:prstGeom prst="rect">
            <a:avLst/>
          </a:prstGeom>
          <a:noFill/>
          <a:ln w="3175">
            <a:solidFill>
              <a:schemeClr val="bg1">
                <a:lumMod val="8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ko-KR" altLang="en-US" sz="9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591186" y="5629479"/>
            <a:ext cx="67183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900" dirty="0">
                <a:solidFill>
                  <a:srgbClr val="8B8B8F"/>
                </a:solidFill>
                <a:latin typeface="NSKR"/>
              </a:rPr>
              <a:t>첨부파일은</a:t>
            </a:r>
            <a:r>
              <a:rPr lang="en-US" altLang="ko-KR" sz="900" dirty="0">
                <a:solidFill>
                  <a:srgbClr val="8B8B8F"/>
                </a:solidFill>
                <a:latin typeface="NSKR"/>
              </a:rPr>
              <a:t>(JPG,GIF,PNG,PDF,HWP,PPT,XLS,DOC,ZIP</a:t>
            </a:r>
            <a:r>
              <a:rPr lang="ko-KR" altLang="en-US" sz="900" dirty="0">
                <a:solidFill>
                  <a:srgbClr val="8B8B8F"/>
                </a:solidFill>
                <a:latin typeface="NSKR"/>
              </a:rPr>
              <a:t>등</a:t>
            </a:r>
            <a:r>
              <a:rPr lang="en-US" altLang="ko-KR" sz="900" dirty="0">
                <a:solidFill>
                  <a:srgbClr val="8B8B8F"/>
                </a:solidFill>
                <a:latin typeface="NSKR"/>
              </a:rPr>
              <a:t>) </a:t>
            </a:r>
            <a:r>
              <a:rPr lang="ko-KR" altLang="en-US" sz="900" dirty="0">
                <a:solidFill>
                  <a:srgbClr val="8B8B8F"/>
                </a:solidFill>
                <a:latin typeface="NSKR"/>
              </a:rPr>
              <a:t>문서와 이미지만 가능하며 </a:t>
            </a:r>
            <a:r>
              <a:rPr lang="en-US" altLang="ko-KR" sz="900" dirty="0">
                <a:solidFill>
                  <a:srgbClr val="8B8B8F"/>
                </a:solidFill>
                <a:latin typeface="NSKR"/>
              </a:rPr>
              <a:t>MB</a:t>
            </a:r>
            <a:r>
              <a:rPr lang="ko-KR" altLang="en-US" sz="900" dirty="0">
                <a:solidFill>
                  <a:srgbClr val="8B8B8F"/>
                </a:solidFill>
                <a:latin typeface="NSKR"/>
              </a:rPr>
              <a:t>까지만 업로드하실 수 있습니다</a:t>
            </a:r>
            <a:r>
              <a:rPr lang="en-US" altLang="ko-KR" sz="900" dirty="0">
                <a:solidFill>
                  <a:srgbClr val="8B8B8F"/>
                </a:solidFill>
                <a:latin typeface="NSKR"/>
              </a:rPr>
              <a:t>.</a:t>
            </a:r>
            <a:endParaRPr lang="ko-KR" altLang="en-US" sz="900" dirty="0"/>
          </a:p>
        </p:txBody>
      </p:sp>
      <p:sp>
        <p:nvSpPr>
          <p:cNvPr id="5" name="직사각형 4"/>
          <p:cNvSpPr/>
          <p:nvPr/>
        </p:nvSpPr>
        <p:spPr>
          <a:xfrm>
            <a:off x="2833830" y="6922127"/>
            <a:ext cx="3118161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900" dirty="0">
                <a:solidFill>
                  <a:srgbClr val="222222"/>
                </a:solidFill>
                <a:latin typeface="NSKR"/>
              </a:rPr>
              <a:t>개인정보 수집 및 이용에 대한 안내에 동의합니다</a:t>
            </a:r>
            <a:r>
              <a:rPr lang="en-US" altLang="ko-KR" sz="900" dirty="0">
                <a:solidFill>
                  <a:srgbClr val="222222"/>
                </a:solidFill>
                <a:latin typeface="NSKR"/>
              </a:rPr>
              <a:t>. </a:t>
            </a:r>
            <a:r>
              <a:rPr lang="en-US" altLang="ko-KR" sz="900" dirty="0">
                <a:solidFill>
                  <a:srgbClr val="607FFF"/>
                </a:solidFill>
                <a:latin typeface="NSKR"/>
              </a:rPr>
              <a:t>(</a:t>
            </a:r>
            <a:r>
              <a:rPr lang="ko-KR" altLang="en-US" sz="900" dirty="0">
                <a:solidFill>
                  <a:srgbClr val="607FFF"/>
                </a:solidFill>
                <a:latin typeface="NSKR"/>
              </a:rPr>
              <a:t>필수</a:t>
            </a:r>
            <a:r>
              <a:rPr lang="en-US" altLang="ko-KR" sz="900" dirty="0">
                <a:solidFill>
                  <a:srgbClr val="607FFF"/>
                </a:solidFill>
                <a:latin typeface="NSKR"/>
              </a:rPr>
              <a:t>)</a:t>
            </a:r>
            <a:endParaRPr lang="en-US" altLang="ko-KR" sz="900" b="0" i="0" dirty="0">
              <a:solidFill>
                <a:srgbClr val="607FFF"/>
              </a:solidFill>
              <a:effectLst/>
              <a:latin typeface="NSKR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833231" y="7175282"/>
            <a:ext cx="2848857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900" dirty="0">
                <a:solidFill>
                  <a:srgbClr val="222222"/>
                </a:solidFill>
                <a:latin typeface="NSKR"/>
              </a:rPr>
              <a:t>프로모션 및 마케팅 정보 수신에 동의합니다</a:t>
            </a:r>
            <a:r>
              <a:rPr lang="en-US" altLang="ko-KR" sz="900" dirty="0">
                <a:solidFill>
                  <a:srgbClr val="222222"/>
                </a:solidFill>
                <a:latin typeface="NSKR"/>
              </a:rPr>
              <a:t>. </a:t>
            </a:r>
            <a:r>
              <a:rPr lang="en-US" altLang="ko-KR" sz="900" dirty="0">
                <a:solidFill>
                  <a:srgbClr val="8B8B8F"/>
                </a:solidFill>
                <a:latin typeface="NSKR"/>
              </a:rPr>
              <a:t>(</a:t>
            </a:r>
            <a:r>
              <a:rPr lang="ko-KR" altLang="en-US" sz="900" dirty="0">
                <a:solidFill>
                  <a:srgbClr val="8B8B8F"/>
                </a:solidFill>
                <a:latin typeface="NSKR"/>
              </a:rPr>
              <a:t>선택</a:t>
            </a:r>
            <a:r>
              <a:rPr lang="en-US" altLang="ko-KR" sz="900" dirty="0">
                <a:solidFill>
                  <a:srgbClr val="8B8B8F"/>
                </a:solidFill>
                <a:latin typeface="NSKR"/>
              </a:rPr>
              <a:t>)</a:t>
            </a:r>
            <a:endParaRPr lang="en-US" altLang="ko-KR" sz="900" b="0" i="0" dirty="0">
              <a:solidFill>
                <a:srgbClr val="8B8B8F"/>
              </a:solidFill>
              <a:effectLst/>
              <a:latin typeface="NSKR"/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2652108" y="5978908"/>
            <a:ext cx="6091951" cy="855724"/>
          </a:xfrm>
          <a:prstGeom prst="rect">
            <a:avLst/>
          </a:prstGeom>
          <a:noFill/>
          <a:ln w="3175">
            <a:solidFill>
              <a:schemeClr val="bg1">
                <a:lumMod val="8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400" dirty="0">
                <a:solidFill>
                  <a:schemeClr val="tx1"/>
                </a:solidFill>
              </a:rPr>
              <a:t>티맥스오피스는 고객 문의에 관하여 정보주체로부터 아래와 같은 개인정보를 수집하고 있습니다</a:t>
            </a:r>
            <a:r>
              <a:rPr lang="en-US" altLang="ko-KR" sz="400" dirty="0">
                <a:solidFill>
                  <a:schemeClr val="tx1"/>
                </a:solidFill>
              </a:rPr>
              <a:t>.</a:t>
            </a:r>
            <a:br>
              <a:rPr lang="ko-KR" altLang="en-US" sz="400" dirty="0">
                <a:solidFill>
                  <a:schemeClr val="tx1"/>
                </a:solidFill>
                <a:ea typeface="나눔스퀘어 Bold" panose="020B0600000101010101" pitchFamily="50" charset="-127"/>
              </a:rPr>
            </a:br>
            <a:br>
              <a:rPr lang="ko-KR" altLang="en-US" sz="400" dirty="0">
                <a:solidFill>
                  <a:schemeClr val="tx1"/>
                </a:solidFill>
                <a:ea typeface="나눔스퀘어 Bold" panose="020B0600000101010101" pitchFamily="50" charset="-127"/>
              </a:rPr>
            </a:br>
            <a:r>
              <a:rPr lang="en-US" altLang="ko-KR" sz="400" dirty="0">
                <a:solidFill>
                  <a:schemeClr val="tx1"/>
                </a:solidFill>
                <a:ea typeface="나눔스퀘어 Bold" panose="020B0600000101010101" pitchFamily="50" charset="-127"/>
              </a:rPr>
              <a:t>1. </a:t>
            </a:r>
            <a:r>
              <a:rPr lang="ko-KR" altLang="en-US" sz="400" dirty="0">
                <a:solidFill>
                  <a:schemeClr val="tx1"/>
                </a:solidFill>
                <a:ea typeface="나눔스퀘어 Bold" panose="020B0600000101010101" pitchFamily="50" charset="-127"/>
              </a:rPr>
              <a:t>개인정보 수집</a:t>
            </a:r>
            <a:r>
              <a:rPr lang="en-US" altLang="ko-KR" sz="400" dirty="0">
                <a:solidFill>
                  <a:schemeClr val="tx1"/>
                </a:solidFill>
                <a:ea typeface="나눔스퀘어 Bold" panose="020B0600000101010101" pitchFamily="50" charset="-127"/>
              </a:rPr>
              <a:t>/</a:t>
            </a:r>
            <a:r>
              <a:rPr lang="ko-KR" altLang="en-US" sz="400" dirty="0">
                <a:solidFill>
                  <a:schemeClr val="tx1"/>
                </a:solidFill>
                <a:ea typeface="나눔스퀘어 Bold" panose="020B0600000101010101" pitchFamily="50" charset="-127"/>
              </a:rPr>
              <a:t>이용 목적</a:t>
            </a:r>
            <a:br>
              <a:rPr lang="ko-KR" altLang="en-US" sz="400" dirty="0">
                <a:solidFill>
                  <a:schemeClr val="tx1"/>
                </a:solidFill>
                <a:ea typeface="나눔스퀘어 Bold" panose="020B0600000101010101" pitchFamily="50" charset="-127"/>
              </a:rPr>
            </a:br>
            <a:r>
              <a:rPr lang="en-US" altLang="ko-KR" sz="400" dirty="0">
                <a:solidFill>
                  <a:schemeClr val="tx1"/>
                </a:solidFill>
                <a:ea typeface="나눔스퀘어 Bold" panose="020B0600000101010101" pitchFamily="50" charset="-127"/>
              </a:rPr>
              <a:t>- </a:t>
            </a:r>
            <a:r>
              <a:rPr lang="ko-KR" altLang="en-US" sz="400" dirty="0">
                <a:solidFill>
                  <a:schemeClr val="tx1"/>
                </a:solidFill>
                <a:ea typeface="나눔스퀘어 Bold" panose="020B0600000101010101" pitchFamily="50" charset="-127"/>
              </a:rPr>
              <a:t>제품 소개</a:t>
            </a:r>
            <a:r>
              <a:rPr lang="en-US" altLang="ko-KR" sz="400" dirty="0">
                <a:solidFill>
                  <a:schemeClr val="tx1"/>
                </a:solidFill>
                <a:ea typeface="나눔스퀘어 Bold" panose="020B0600000101010101" pitchFamily="50" charset="-127"/>
              </a:rPr>
              <a:t>, </a:t>
            </a:r>
            <a:r>
              <a:rPr lang="ko-KR" altLang="en-US" sz="400" dirty="0">
                <a:solidFill>
                  <a:schemeClr val="tx1"/>
                </a:solidFill>
                <a:ea typeface="나눔스퀘어 Bold" panose="020B0600000101010101" pitchFamily="50" charset="-127"/>
              </a:rPr>
              <a:t>컨설팅 요청 상담 등 고객 문의 처리</a:t>
            </a:r>
            <a:br>
              <a:rPr lang="ko-KR" altLang="en-US" sz="400" dirty="0">
                <a:solidFill>
                  <a:schemeClr val="tx1"/>
                </a:solidFill>
                <a:ea typeface="나눔스퀘어 Bold" panose="020B0600000101010101" pitchFamily="50" charset="-127"/>
              </a:rPr>
            </a:br>
            <a:r>
              <a:rPr lang="en-US" altLang="ko-KR" sz="400" dirty="0">
                <a:solidFill>
                  <a:schemeClr val="tx1"/>
                </a:solidFill>
                <a:ea typeface="나눔스퀘어 Bold" panose="020B0600000101010101" pitchFamily="50" charset="-127"/>
              </a:rPr>
              <a:t>- (</a:t>
            </a:r>
            <a:r>
              <a:rPr lang="ko-KR" altLang="en-US" sz="400" dirty="0">
                <a:solidFill>
                  <a:schemeClr val="tx1"/>
                </a:solidFill>
                <a:ea typeface="나눔스퀘어 Bold" panose="020B0600000101010101" pitchFamily="50" charset="-127"/>
              </a:rPr>
              <a:t>마케팅 정보 수신 동의 시</a:t>
            </a:r>
            <a:r>
              <a:rPr lang="en-US" altLang="ko-KR" sz="400" dirty="0">
                <a:solidFill>
                  <a:schemeClr val="tx1"/>
                </a:solidFill>
                <a:ea typeface="나눔스퀘어 Bold" panose="020B0600000101010101" pitchFamily="50" charset="-127"/>
              </a:rPr>
              <a:t>) </a:t>
            </a:r>
            <a:r>
              <a:rPr lang="ko-KR" altLang="en-US" sz="400" dirty="0">
                <a:solidFill>
                  <a:schemeClr val="tx1"/>
                </a:solidFill>
                <a:ea typeface="나눔스퀘어 Bold" panose="020B0600000101010101" pitchFamily="50" charset="-127"/>
              </a:rPr>
              <a:t>티맥스오피스의 제품</a:t>
            </a:r>
            <a:r>
              <a:rPr lang="en-US" altLang="ko-KR" sz="400" dirty="0">
                <a:solidFill>
                  <a:schemeClr val="tx1"/>
                </a:solidFill>
                <a:ea typeface="나눔스퀘어 Bold" panose="020B0600000101010101" pitchFamily="50" charset="-127"/>
              </a:rPr>
              <a:t>/</a:t>
            </a:r>
            <a:r>
              <a:rPr lang="ko-KR" altLang="en-US" sz="400" dirty="0">
                <a:solidFill>
                  <a:schemeClr val="tx1"/>
                </a:solidFill>
                <a:ea typeface="나눔스퀘어 Bold" panose="020B0600000101010101" pitchFamily="50" charset="-127"/>
              </a:rPr>
              <a:t>서비스 정보 및 이벤트</a:t>
            </a:r>
            <a:r>
              <a:rPr lang="en-US" altLang="ko-KR" sz="400" dirty="0">
                <a:solidFill>
                  <a:schemeClr val="tx1"/>
                </a:solidFill>
                <a:ea typeface="나눔스퀘어 Bold" panose="020B0600000101010101" pitchFamily="50" charset="-127"/>
              </a:rPr>
              <a:t>, </a:t>
            </a:r>
            <a:r>
              <a:rPr lang="ko-KR" altLang="en-US" sz="400" dirty="0">
                <a:solidFill>
                  <a:schemeClr val="tx1"/>
                </a:solidFill>
                <a:ea typeface="나눔스퀘어 Bold" panose="020B0600000101010101" pitchFamily="50" charset="-127"/>
              </a:rPr>
              <a:t>교육을 전화</a:t>
            </a:r>
            <a:r>
              <a:rPr lang="en-US" altLang="ko-KR" sz="400" dirty="0">
                <a:solidFill>
                  <a:schemeClr val="tx1"/>
                </a:solidFill>
                <a:ea typeface="나눔스퀘어 Bold" panose="020B0600000101010101" pitchFamily="50" charset="-127"/>
              </a:rPr>
              <a:t>, </a:t>
            </a:r>
            <a:r>
              <a:rPr lang="ko-KR" altLang="en-US" sz="400" dirty="0">
                <a:solidFill>
                  <a:schemeClr val="tx1"/>
                </a:solidFill>
                <a:ea typeface="나눔스퀘어 Bold" panose="020B0600000101010101" pitchFamily="50" charset="-127"/>
              </a:rPr>
              <a:t>문자</a:t>
            </a:r>
            <a:r>
              <a:rPr lang="en-US" altLang="ko-KR" sz="400" dirty="0">
                <a:solidFill>
                  <a:schemeClr val="tx1"/>
                </a:solidFill>
                <a:ea typeface="나눔스퀘어 Bold" panose="020B0600000101010101" pitchFamily="50" charset="-127"/>
              </a:rPr>
              <a:t>, </a:t>
            </a:r>
            <a:r>
              <a:rPr lang="ko-KR" altLang="en-US" sz="400" dirty="0">
                <a:solidFill>
                  <a:schemeClr val="tx1"/>
                </a:solidFill>
                <a:ea typeface="나눔스퀘어 Bold" panose="020B0600000101010101" pitchFamily="50" charset="-127"/>
              </a:rPr>
              <a:t>이메일로 안내</a:t>
            </a:r>
            <a:br>
              <a:rPr lang="ko-KR" altLang="en-US" sz="400" dirty="0">
                <a:solidFill>
                  <a:schemeClr val="tx1"/>
                </a:solidFill>
                <a:ea typeface="나눔스퀘어 Bold" panose="020B0600000101010101" pitchFamily="50" charset="-127"/>
              </a:rPr>
            </a:br>
            <a:br>
              <a:rPr lang="ko-KR" altLang="en-US" sz="400" dirty="0">
                <a:solidFill>
                  <a:schemeClr val="tx1"/>
                </a:solidFill>
                <a:ea typeface="나눔스퀘어 Bold" panose="020B0600000101010101" pitchFamily="50" charset="-127"/>
              </a:rPr>
            </a:br>
            <a:r>
              <a:rPr lang="en-US" altLang="ko-KR" sz="400" dirty="0">
                <a:solidFill>
                  <a:schemeClr val="tx1"/>
                </a:solidFill>
                <a:ea typeface="나눔스퀘어 Bold" panose="020B0600000101010101" pitchFamily="50" charset="-127"/>
              </a:rPr>
              <a:t>2. </a:t>
            </a:r>
            <a:r>
              <a:rPr lang="ko-KR" altLang="en-US" sz="400" dirty="0">
                <a:solidFill>
                  <a:schemeClr val="tx1"/>
                </a:solidFill>
                <a:ea typeface="나눔스퀘어 Bold" panose="020B0600000101010101" pitchFamily="50" charset="-127"/>
              </a:rPr>
              <a:t>수집하는 개인정보 항목</a:t>
            </a:r>
            <a:br>
              <a:rPr lang="ko-KR" altLang="en-US" sz="400" dirty="0">
                <a:solidFill>
                  <a:schemeClr val="tx1"/>
                </a:solidFill>
                <a:ea typeface="나눔스퀘어 Bold" panose="020B0600000101010101" pitchFamily="50" charset="-127"/>
              </a:rPr>
            </a:br>
            <a:r>
              <a:rPr lang="en-US" altLang="ko-KR" sz="400" dirty="0">
                <a:solidFill>
                  <a:schemeClr val="tx1"/>
                </a:solidFill>
                <a:ea typeface="나눔스퀘어 Bold" panose="020B0600000101010101" pitchFamily="50" charset="-127"/>
              </a:rPr>
              <a:t>- </a:t>
            </a:r>
            <a:r>
              <a:rPr lang="ko-KR" altLang="en-US" sz="400" dirty="0">
                <a:solidFill>
                  <a:schemeClr val="tx1"/>
                </a:solidFill>
                <a:ea typeface="나눔스퀘어 Bold" panose="020B0600000101010101" pitchFamily="50" charset="-127"/>
              </a:rPr>
              <a:t>필수 항목 </a:t>
            </a:r>
            <a:r>
              <a:rPr lang="en-US" altLang="ko-KR" sz="400" dirty="0">
                <a:solidFill>
                  <a:schemeClr val="tx1"/>
                </a:solidFill>
                <a:ea typeface="나눔스퀘어 Bold" panose="020B0600000101010101" pitchFamily="50" charset="-127"/>
              </a:rPr>
              <a:t>: </a:t>
            </a:r>
            <a:r>
              <a:rPr lang="ko-KR" altLang="en-US" sz="400" dirty="0">
                <a:solidFill>
                  <a:schemeClr val="tx1"/>
                </a:solidFill>
                <a:ea typeface="나눔스퀘어 Bold" panose="020B0600000101010101" pitchFamily="50" charset="-127"/>
              </a:rPr>
              <a:t>문의 분류</a:t>
            </a:r>
            <a:r>
              <a:rPr lang="en-US" altLang="ko-KR" sz="400" dirty="0">
                <a:solidFill>
                  <a:schemeClr val="tx1"/>
                </a:solidFill>
                <a:ea typeface="나눔스퀘어 Bold" panose="020B0600000101010101" pitchFamily="50" charset="-127"/>
              </a:rPr>
              <a:t>, </a:t>
            </a:r>
            <a:r>
              <a:rPr lang="ko-KR" altLang="en-US" sz="400" dirty="0">
                <a:solidFill>
                  <a:schemeClr val="tx1"/>
                </a:solidFill>
                <a:ea typeface="나눔스퀘어 Bold" panose="020B0600000101010101" pitchFamily="50" charset="-127"/>
              </a:rPr>
              <a:t>제목</a:t>
            </a:r>
            <a:r>
              <a:rPr lang="en-US" altLang="ko-KR" sz="400" dirty="0">
                <a:solidFill>
                  <a:schemeClr val="tx1"/>
                </a:solidFill>
                <a:ea typeface="나눔스퀘어 Bold" panose="020B0600000101010101" pitchFamily="50" charset="-127"/>
              </a:rPr>
              <a:t>, </a:t>
            </a:r>
            <a:r>
              <a:rPr lang="ko-KR" altLang="en-US" sz="400" dirty="0">
                <a:solidFill>
                  <a:schemeClr val="tx1"/>
                </a:solidFill>
                <a:ea typeface="나눔스퀘어 Bold" panose="020B0600000101010101" pitchFamily="50" charset="-127"/>
              </a:rPr>
              <a:t>상세 내용</a:t>
            </a:r>
            <a:r>
              <a:rPr lang="en-US" altLang="ko-KR" sz="400" dirty="0">
                <a:solidFill>
                  <a:schemeClr val="tx1"/>
                </a:solidFill>
                <a:ea typeface="나눔스퀘어 Bold" panose="020B0600000101010101" pitchFamily="50" charset="-127"/>
              </a:rPr>
              <a:t>, </a:t>
            </a:r>
            <a:r>
              <a:rPr lang="ko-KR" altLang="en-US" sz="400" dirty="0">
                <a:solidFill>
                  <a:schemeClr val="tx1"/>
                </a:solidFill>
                <a:ea typeface="나눔스퀘어 Bold" panose="020B0600000101010101" pitchFamily="50" charset="-127"/>
              </a:rPr>
              <a:t>이름</a:t>
            </a:r>
            <a:r>
              <a:rPr lang="en-US" altLang="ko-KR" sz="400" dirty="0">
                <a:solidFill>
                  <a:schemeClr val="tx1"/>
                </a:solidFill>
                <a:ea typeface="나눔스퀘어 Bold" panose="020B0600000101010101" pitchFamily="50" charset="-127"/>
              </a:rPr>
              <a:t>, </a:t>
            </a:r>
            <a:r>
              <a:rPr lang="ko-KR" altLang="en-US" sz="400" dirty="0">
                <a:solidFill>
                  <a:schemeClr val="tx1"/>
                </a:solidFill>
                <a:ea typeface="나눔스퀘어 Bold" panose="020B0600000101010101" pitchFamily="50" charset="-127"/>
              </a:rPr>
              <a:t>연락처</a:t>
            </a:r>
            <a:r>
              <a:rPr lang="en-US" altLang="ko-KR" sz="400" dirty="0">
                <a:solidFill>
                  <a:schemeClr val="tx1"/>
                </a:solidFill>
                <a:ea typeface="나눔스퀘어 Bold" panose="020B0600000101010101" pitchFamily="50" charset="-127"/>
              </a:rPr>
              <a:t>, </a:t>
            </a:r>
            <a:r>
              <a:rPr lang="ko-KR" altLang="en-US" sz="400" dirty="0">
                <a:solidFill>
                  <a:schemeClr val="tx1"/>
                </a:solidFill>
                <a:ea typeface="나눔스퀘어 Bold" panose="020B0600000101010101" pitchFamily="50" charset="-127"/>
              </a:rPr>
              <a:t>이메일</a:t>
            </a:r>
            <a:br>
              <a:rPr lang="ko-KR" altLang="en-US" sz="400" dirty="0">
                <a:solidFill>
                  <a:schemeClr val="tx1"/>
                </a:solidFill>
                <a:ea typeface="나눔스퀘어 Bold" panose="020B0600000101010101" pitchFamily="50" charset="-127"/>
              </a:rPr>
            </a:br>
            <a:br>
              <a:rPr lang="ko-KR" altLang="en-US" sz="400" dirty="0">
                <a:solidFill>
                  <a:schemeClr val="tx1"/>
                </a:solidFill>
                <a:ea typeface="나눔스퀘어 Bold" panose="020B0600000101010101" pitchFamily="50" charset="-127"/>
              </a:rPr>
            </a:br>
            <a:r>
              <a:rPr lang="en-US" altLang="ko-KR" sz="400" dirty="0">
                <a:solidFill>
                  <a:schemeClr val="tx1"/>
                </a:solidFill>
                <a:ea typeface="나눔스퀘어 Bold" panose="020B0600000101010101" pitchFamily="50" charset="-127"/>
              </a:rPr>
              <a:t>3. </a:t>
            </a:r>
            <a:r>
              <a:rPr lang="ko-KR" altLang="en-US" sz="400" dirty="0">
                <a:solidFill>
                  <a:schemeClr val="tx1"/>
                </a:solidFill>
                <a:ea typeface="나눔스퀘어 Bold" panose="020B0600000101010101" pitchFamily="50" charset="-127"/>
              </a:rPr>
              <a:t>개인정보 보유 및 이용기간</a:t>
            </a:r>
            <a:br>
              <a:rPr lang="ko-KR" altLang="en-US" sz="400" dirty="0">
                <a:solidFill>
                  <a:schemeClr val="tx1"/>
                </a:solidFill>
                <a:ea typeface="나눔스퀘어 Bold" panose="020B0600000101010101" pitchFamily="50" charset="-127"/>
              </a:rPr>
            </a:br>
            <a:r>
              <a:rPr lang="en-US" altLang="ko-KR" sz="400" dirty="0">
                <a:solidFill>
                  <a:schemeClr val="tx1"/>
                </a:solidFill>
                <a:ea typeface="나눔스퀘어 Bold" panose="020B0600000101010101" pitchFamily="50" charset="-127"/>
              </a:rPr>
              <a:t>- </a:t>
            </a:r>
            <a:r>
              <a:rPr lang="ko-KR" altLang="en-US" sz="400" dirty="0">
                <a:solidFill>
                  <a:schemeClr val="tx1"/>
                </a:solidFill>
                <a:ea typeface="나눔스퀘어 Bold" panose="020B0600000101010101" pitchFamily="50" charset="-127"/>
              </a:rPr>
              <a:t>관련 법령에 따라 </a:t>
            </a:r>
            <a:r>
              <a:rPr lang="en-US" altLang="ko-KR" sz="400" dirty="0">
                <a:solidFill>
                  <a:schemeClr val="tx1"/>
                </a:solidFill>
                <a:ea typeface="나눔스퀘어 Bold" panose="020B0600000101010101" pitchFamily="50" charset="-127"/>
              </a:rPr>
              <a:t>5</a:t>
            </a:r>
            <a:r>
              <a:rPr lang="ko-KR" altLang="en-US" sz="400" dirty="0">
                <a:solidFill>
                  <a:schemeClr val="tx1"/>
                </a:solidFill>
                <a:ea typeface="나눔스퀘어 Bold" panose="020B0600000101010101" pitchFamily="50" charset="-127"/>
              </a:rPr>
              <a:t>년간 보관 후 삭제</a:t>
            </a:r>
            <a:endParaRPr lang="en-US" altLang="ko-KR" sz="800" dirty="0">
              <a:solidFill>
                <a:schemeClr val="tx1"/>
              </a:solidFill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7967216" y="5247225"/>
            <a:ext cx="757792" cy="313136"/>
          </a:xfrm>
          <a:prstGeom prst="rect">
            <a:avLst/>
          </a:prstGeom>
          <a:noFill/>
          <a:ln w="3175">
            <a:solidFill>
              <a:schemeClr val="bg1">
                <a:lumMod val="8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찾아보기</a:t>
            </a:r>
          </a:p>
        </p:txBody>
      </p:sp>
      <p:sp>
        <p:nvSpPr>
          <p:cNvPr id="59" name="Oval 109"/>
          <p:cNvSpPr>
            <a:spLocks noChangeArrowheads="1"/>
          </p:cNvSpPr>
          <p:nvPr/>
        </p:nvSpPr>
        <p:spPr bwMode="auto">
          <a:xfrm>
            <a:off x="7769204" y="5203756"/>
            <a:ext cx="144462" cy="144463"/>
          </a:xfrm>
          <a:prstGeom prst="ellipse">
            <a:avLst/>
          </a:prstGeom>
          <a:solidFill>
            <a:srgbClr val="FF0000"/>
          </a:solidFill>
          <a:ln w="9525" algn="ctr">
            <a:solidFill>
              <a:srgbClr val="FF0000"/>
            </a:solidFill>
            <a:round/>
            <a:headEnd/>
            <a:tailEnd/>
          </a:ln>
        </p:spPr>
        <p:txBody>
          <a:bodyPr wrap="none" lIns="0" tIns="0" rIns="0" bIns="0" anchor="ctr"/>
          <a:lstStyle>
            <a:lvl1pPr eaLnBrk="0" hangingPunct="0">
              <a:defRPr kumimoji="1" sz="900" b="1">
                <a:solidFill>
                  <a:schemeClr val="tx1"/>
                </a:solidFill>
                <a:latin typeface="돋움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900" b="1">
                <a:solidFill>
                  <a:schemeClr val="tx1"/>
                </a:solidFill>
                <a:latin typeface="돋움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900" b="1">
                <a:solidFill>
                  <a:schemeClr val="tx1"/>
                </a:solidFill>
                <a:latin typeface="돋움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900" b="1">
                <a:solidFill>
                  <a:schemeClr val="tx1"/>
                </a:solidFill>
                <a:latin typeface="돋움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900" b="1">
                <a:solidFill>
                  <a:schemeClr val="tx1"/>
                </a:solidFill>
                <a:latin typeface="돋움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 b="1">
                <a:solidFill>
                  <a:schemeClr val="tx1"/>
                </a:solidFill>
                <a:latin typeface="돋움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 b="1">
                <a:solidFill>
                  <a:schemeClr val="tx1"/>
                </a:solidFill>
                <a:latin typeface="돋움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 b="1">
                <a:solidFill>
                  <a:schemeClr val="tx1"/>
                </a:solidFill>
                <a:latin typeface="돋움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 b="1">
                <a:solidFill>
                  <a:schemeClr val="tx1"/>
                </a:solidFill>
                <a:latin typeface="돋움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/>
            <a:r>
              <a:rPr lang="en-US" altLang="ko-KR" sz="8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</a:p>
        </p:txBody>
      </p:sp>
      <p:sp>
        <p:nvSpPr>
          <p:cNvPr id="65" name="Oval 109"/>
          <p:cNvSpPr>
            <a:spLocks noChangeArrowheads="1"/>
          </p:cNvSpPr>
          <p:nvPr/>
        </p:nvSpPr>
        <p:spPr bwMode="auto">
          <a:xfrm>
            <a:off x="2421805" y="5978908"/>
            <a:ext cx="144462" cy="144463"/>
          </a:xfrm>
          <a:prstGeom prst="ellipse">
            <a:avLst/>
          </a:prstGeom>
          <a:solidFill>
            <a:srgbClr val="FF0000"/>
          </a:solidFill>
          <a:ln w="9525" algn="ctr">
            <a:solidFill>
              <a:srgbClr val="FF0000"/>
            </a:solidFill>
            <a:round/>
            <a:headEnd/>
            <a:tailEnd/>
          </a:ln>
        </p:spPr>
        <p:txBody>
          <a:bodyPr wrap="none" lIns="0" tIns="0" rIns="0" bIns="0" anchor="ctr"/>
          <a:lstStyle>
            <a:lvl1pPr eaLnBrk="0" hangingPunct="0">
              <a:defRPr kumimoji="1" sz="900" b="1">
                <a:solidFill>
                  <a:schemeClr val="tx1"/>
                </a:solidFill>
                <a:latin typeface="돋움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900" b="1">
                <a:solidFill>
                  <a:schemeClr val="tx1"/>
                </a:solidFill>
                <a:latin typeface="돋움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900" b="1">
                <a:solidFill>
                  <a:schemeClr val="tx1"/>
                </a:solidFill>
                <a:latin typeface="돋움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900" b="1">
                <a:solidFill>
                  <a:schemeClr val="tx1"/>
                </a:solidFill>
                <a:latin typeface="돋움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900" b="1">
                <a:solidFill>
                  <a:schemeClr val="tx1"/>
                </a:solidFill>
                <a:latin typeface="돋움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 b="1">
                <a:solidFill>
                  <a:schemeClr val="tx1"/>
                </a:solidFill>
                <a:latin typeface="돋움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 b="1">
                <a:solidFill>
                  <a:schemeClr val="tx1"/>
                </a:solidFill>
                <a:latin typeface="돋움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 b="1">
                <a:solidFill>
                  <a:schemeClr val="tx1"/>
                </a:solidFill>
                <a:latin typeface="돋움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 b="1">
                <a:solidFill>
                  <a:schemeClr val="tx1"/>
                </a:solidFill>
                <a:latin typeface="돋움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/>
            <a:r>
              <a:rPr lang="en-US" altLang="ko-KR" sz="8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</a:p>
        </p:txBody>
      </p:sp>
      <p:sp>
        <p:nvSpPr>
          <p:cNvPr id="69" name="Oval 109"/>
          <p:cNvSpPr>
            <a:spLocks noChangeArrowheads="1"/>
          </p:cNvSpPr>
          <p:nvPr/>
        </p:nvSpPr>
        <p:spPr bwMode="auto">
          <a:xfrm>
            <a:off x="2654650" y="3356221"/>
            <a:ext cx="132002" cy="132003"/>
          </a:xfrm>
          <a:prstGeom prst="rect">
            <a:avLst/>
          </a:prstGeom>
          <a:noFill/>
          <a:ln w="9525" algn="ctr">
            <a:solidFill>
              <a:schemeClr val="bg1">
                <a:lumMod val="85000"/>
              </a:schemeClr>
            </a:solidFill>
            <a:round/>
            <a:headEnd/>
            <a:tailEnd/>
          </a:ln>
        </p:spPr>
        <p:txBody>
          <a:bodyPr wrap="none" lIns="0" tIns="0" rIns="0" bIns="0" anchor="ctr"/>
          <a:lstStyle>
            <a:lvl1pPr eaLnBrk="0" hangingPunct="0">
              <a:defRPr kumimoji="1" sz="900" b="1">
                <a:solidFill>
                  <a:schemeClr val="tx1"/>
                </a:solidFill>
                <a:latin typeface="돋움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900" b="1">
                <a:solidFill>
                  <a:schemeClr val="tx1"/>
                </a:solidFill>
                <a:latin typeface="돋움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900" b="1">
                <a:solidFill>
                  <a:schemeClr val="tx1"/>
                </a:solidFill>
                <a:latin typeface="돋움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900" b="1">
                <a:solidFill>
                  <a:schemeClr val="tx1"/>
                </a:solidFill>
                <a:latin typeface="돋움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900" b="1">
                <a:solidFill>
                  <a:schemeClr val="tx1"/>
                </a:solidFill>
                <a:latin typeface="돋움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 b="1">
                <a:solidFill>
                  <a:schemeClr val="tx1"/>
                </a:solidFill>
                <a:latin typeface="돋움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 b="1">
                <a:solidFill>
                  <a:schemeClr val="tx1"/>
                </a:solidFill>
                <a:latin typeface="돋움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 b="1">
                <a:solidFill>
                  <a:schemeClr val="tx1"/>
                </a:solidFill>
                <a:latin typeface="돋움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 b="1">
                <a:solidFill>
                  <a:schemeClr val="tx1"/>
                </a:solidFill>
                <a:latin typeface="돋움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/>
            <a:endParaRPr lang="en-US" altLang="ko-KR" sz="8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0" name="Oval 109"/>
          <p:cNvSpPr>
            <a:spLocks noChangeArrowheads="1"/>
          </p:cNvSpPr>
          <p:nvPr/>
        </p:nvSpPr>
        <p:spPr bwMode="auto">
          <a:xfrm>
            <a:off x="3449015" y="3345635"/>
            <a:ext cx="132002" cy="132003"/>
          </a:xfrm>
          <a:prstGeom prst="rect">
            <a:avLst/>
          </a:prstGeom>
          <a:noFill/>
          <a:ln w="9525" algn="ctr">
            <a:solidFill>
              <a:schemeClr val="bg1">
                <a:lumMod val="85000"/>
              </a:schemeClr>
            </a:solidFill>
            <a:round/>
            <a:headEnd/>
            <a:tailEnd/>
          </a:ln>
        </p:spPr>
        <p:txBody>
          <a:bodyPr wrap="none" lIns="0" tIns="0" rIns="0" bIns="0" anchor="ctr"/>
          <a:lstStyle>
            <a:lvl1pPr eaLnBrk="0" hangingPunct="0">
              <a:defRPr kumimoji="1" sz="900" b="1">
                <a:solidFill>
                  <a:schemeClr val="tx1"/>
                </a:solidFill>
                <a:latin typeface="돋움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900" b="1">
                <a:solidFill>
                  <a:schemeClr val="tx1"/>
                </a:solidFill>
                <a:latin typeface="돋움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900" b="1">
                <a:solidFill>
                  <a:schemeClr val="tx1"/>
                </a:solidFill>
                <a:latin typeface="돋움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900" b="1">
                <a:solidFill>
                  <a:schemeClr val="tx1"/>
                </a:solidFill>
                <a:latin typeface="돋움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900" b="1">
                <a:solidFill>
                  <a:schemeClr val="tx1"/>
                </a:solidFill>
                <a:latin typeface="돋움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 b="1">
                <a:solidFill>
                  <a:schemeClr val="tx1"/>
                </a:solidFill>
                <a:latin typeface="돋움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 b="1">
                <a:solidFill>
                  <a:schemeClr val="tx1"/>
                </a:solidFill>
                <a:latin typeface="돋움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 b="1">
                <a:solidFill>
                  <a:schemeClr val="tx1"/>
                </a:solidFill>
                <a:latin typeface="돋움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 b="1">
                <a:solidFill>
                  <a:schemeClr val="tx1"/>
                </a:solidFill>
                <a:latin typeface="돋움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/>
            <a:endParaRPr lang="en-US" altLang="ko-KR" sz="8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2785746" y="3303347"/>
            <a:ext cx="530915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900" dirty="0" err="1">
                <a:solidFill>
                  <a:srgbClr val="222222"/>
                </a:solidFill>
                <a:latin typeface="NSKR"/>
              </a:rPr>
              <a:t>구축형</a:t>
            </a:r>
            <a:endParaRPr lang="en-US" altLang="ko-KR" sz="900" b="0" i="0" dirty="0">
              <a:solidFill>
                <a:srgbClr val="607FFF"/>
              </a:solidFill>
              <a:effectLst/>
              <a:latin typeface="NSKR"/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3580791" y="3300111"/>
            <a:ext cx="761747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900" dirty="0" err="1">
                <a:solidFill>
                  <a:srgbClr val="222222"/>
                </a:solidFill>
                <a:latin typeface="NSKR"/>
              </a:rPr>
              <a:t>클라우드형</a:t>
            </a:r>
            <a:endParaRPr lang="en-US" altLang="ko-KR" sz="900" b="0" i="0" dirty="0">
              <a:solidFill>
                <a:srgbClr val="607FFF"/>
              </a:solidFill>
              <a:effectLst/>
              <a:latin typeface="NSKR"/>
            </a:endParaRPr>
          </a:p>
        </p:txBody>
      </p:sp>
      <p:sp>
        <p:nvSpPr>
          <p:cNvPr id="73" name="Oval 109"/>
          <p:cNvSpPr>
            <a:spLocks noChangeArrowheads="1"/>
          </p:cNvSpPr>
          <p:nvPr/>
        </p:nvSpPr>
        <p:spPr bwMode="auto">
          <a:xfrm>
            <a:off x="2701229" y="6974096"/>
            <a:ext cx="132002" cy="132003"/>
          </a:xfrm>
          <a:prstGeom prst="rect">
            <a:avLst/>
          </a:prstGeom>
          <a:noFill/>
          <a:ln w="9525" algn="ctr">
            <a:solidFill>
              <a:schemeClr val="bg1">
                <a:lumMod val="85000"/>
              </a:schemeClr>
            </a:solidFill>
            <a:round/>
            <a:headEnd/>
            <a:tailEnd/>
          </a:ln>
        </p:spPr>
        <p:txBody>
          <a:bodyPr wrap="none" lIns="0" tIns="0" rIns="0" bIns="0" anchor="ctr"/>
          <a:lstStyle>
            <a:lvl1pPr eaLnBrk="0" hangingPunct="0">
              <a:defRPr kumimoji="1" sz="900" b="1">
                <a:solidFill>
                  <a:schemeClr val="tx1"/>
                </a:solidFill>
                <a:latin typeface="돋움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900" b="1">
                <a:solidFill>
                  <a:schemeClr val="tx1"/>
                </a:solidFill>
                <a:latin typeface="돋움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900" b="1">
                <a:solidFill>
                  <a:schemeClr val="tx1"/>
                </a:solidFill>
                <a:latin typeface="돋움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900" b="1">
                <a:solidFill>
                  <a:schemeClr val="tx1"/>
                </a:solidFill>
                <a:latin typeface="돋움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900" b="1">
                <a:solidFill>
                  <a:schemeClr val="tx1"/>
                </a:solidFill>
                <a:latin typeface="돋움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 b="1">
                <a:solidFill>
                  <a:schemeClr val="tx1"/>
                </a:solidFill>
                <a:latin typeface="돋움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 b="1">
                <a:solidFill>
                  <a:schemeClr val="tx1"/>
                </a:solidFill>
                <a:latin typeface="돋움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 b="1">
                <a:solidFill>
                  <a:schemeClr val="tx1"/>
                </a:solidFill>
                <a:latin typeface="돋움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 b="1">
                <a:solidFill>
                  <a:schemeClr val="tx1"/>
                </a:solidFill>
                <a:latin typeface="돋움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/>
            <a:endParaRPr lang="en-US" altLang="ko-KR" sz="8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4" name="Oval 109"/>
          <p:cNvSpPr>
            <a:spLocks noChangeArrowheads="1"/>
          </p:cNvSpPr>
          <p:nvPr/>
        </p:nvSpPr>
        <p:spPr bwMode="auto">
          <a:xfrm>
            <a:off x="2700778" y="7222142"/>
            <a:ext cx="132002" cy="132003"/>
          </a:xfrm>
          <a:prstGeom prst="rect">
            <a:avLst/>
          </a:prstGeom>
          <a:noFill/>
          <a:ln w="9525" algn="ctr">
            <a:solidFill>
              <a:schemeClr val="bg1">
                <a:lumMod val="85000"/>
              </a:schemeClr>
            </a:solidFill>
            <a:round/>
            <a:headEnd/>
            <a:tailEnd/>
          </a:ln>
        </p:spPr>
        <p:txBody>
          <a:bodyPr wrap="none" lIns="0" tIns="0" rIns="0" bIns="0" anchor="ctr"/>
          <a:lstStyle>
            <a:lvl1pPr eaLnBrk="0" hangingPunct="0">
              <a:defRPr kumimoji="1" sz="900" b="1">
                <a:solidFill>
                  <a:schemeClr val="tx1"/>
                </a:solidFill>
                <a:latin typeface="돋움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900" b="1">
                <a:solidFill>
                  <a:schemeClr val="tx1"/>
                </a:solidFill>
                <a:latin typeface="돋움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900" b="1">
                <a:solidFill>
                  <a:schemeClr val="tx1"/>
                </a:solidFill>
                <a:latin typeface="돋움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900" b="1">
                <a:solidFill>
                  <a:schemeClr val="tx1"/>
                </a:solidFill>
                <a:latin typeface="돋움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900" b="1">
                <a:solidFill>
                  <a:schemeClr val="tx1"/>
                </a:solidFill>
                <a:latin typeface="돋움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 b="1">
                <a:solidFill>
                  <a:schemeClr val="tx1"/>
                </a:solidFill>
                <a:latin typeface="돋움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 b="1">
                <a:solidFill>
                  <a:schemeClr val="tx1"/>
                </a:solidFill>
                <a:latin typeface="돋움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 b="1">
                <a:solidFill>
                  <a:schemeClr val="tx1"/>
                </a:solidFill>
                <a:latin typeface="돋움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 b="1">
                <a:solidFill>
                  <a:schemeClr val="tx1"/>
                </a:solidFill>
                <a:latin typeface="돋움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/>
            <a:endParaRPr lang="en-US" altLang="ko-KR" sz="8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8326" y="5988263"/>
            <a:ext cx="123516" cy="822020"/>
          </a:xfrm>
          <a:prstGeom prst="rect">
            <a:avLst/>
          </a:prstGeom>
        </p:spPr>
      </p:pic>
      <p:sp>
        <p:nvSpPr>
          <p:cNvPr id="50" name="타원 49">
            <a:extLst>
              <a:ext uri="{FF2B5EF4-FFF2-40B4-BE49-F238E27FC236}">
                <a16:creationId xmlns:a16="http://schemas.microsoft.com/office/drawing/2014/main" id="{BA11A8C8-6037-BCB2-772B-42CAE5BFB00B}"/>
              </a:ext>
            </a:extLst>
          </p:cNvPr>
          <p:cNvSpPr/>
          <p:nvPr/>
        </p:nvSpPr>
        <p:spPr>
          <a:xfrm>
            <a:off x="3200400" y="1224206"/>
            <a:ext cx="5111262" cy="5111262"/>
          </a:xfrm>
          <a:prstGeom prst="ellipse">
            <a:avLst/>
          </a:prstGeom>
          <a:solidFill>
            <a:schemeClr val="accent2"/>
          </a:solidFill>
          <a:ln w="3492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수정 작업 중</a:t>
            </a:r>
          </a:p>
        </p:txBody>
      </p:sp>
    </p:spTree>
    <p:extLst>
      <p:ext uri="{BB962C8B-B14F-4D97-AF65-F5344CB8AC3E}">
        <p14:creationId xmlns:p14="http://schemas.microsoft.com/office/powerpoint/2010/main" val="419336626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3951609" y="3322725"/>
            <a:ext cx="5617180" cy="786354"/>
          </a:xfrm>
        </p:spPr>
        <p:txBody>
          <a:bodyPr>
            <a:normAutofit/>
          </a:bodyPr>
          <a:lstStyle/>
          <a:p>
            <a:pPr defTabSz="854027">
              <a:defRPr/>
            </a:pPr>
            <a:r>
              <a:rPr lang="en-US" altLang="ko-KR" sz="1800" b="1" dirty="0">
                <a:latin typeface="+mn-ea"/>
                <a:ea typeface="나눔스퀘어 Bold" panose="020B0600000101010101" pitchFamily="50" charset="-127"/>
              </a:rPr>
              <a:t>MEDIA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550DF2EF-3A0B-EA36-E994-03AE6FD65AE4}"/>
              </a:ext>
            </a:extLst>
          </p:cNvPr>
          <p:cNvSpPr/>
          <p:nvPr/>
        </p:nvSpPr>
        <p:spPr>
          <a:xfrm>
            <a:off x="3200400" y="1224206"/>
            <a:ext cx="5111262" cy="5111262"/>
          </a:xfrm>
          <a:prstGeom prst="ellipse">
            <a:avLst/>
          </a:prstGeom>
          <a:solidFill>
            <a:schemeClr val="accent2"/>
          </a:solidFill>
          <a:ln w="3492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수정 작업 중</a:t>
            </a:r>
          </a:p>
        </p:txBody>
      </p:sp>
    </p:spTree>
    <p:extLst>
      <p:ext uri="{BB962C8B-B14F-4D97-AF65-F5344CB8AC3E}">
        <p14:creationId xmlns:p14="http://schemas.microsoft.com/office/powerpoint/2010/main" val="321608555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Group 134"/>
          <p:cNvGraphicFramePr>
            <a:graphicFrameLocks noGrp="1"/>
          </p:cNvGraphicFramePr>
          <p:nvPr/>
        </p:nvGraphicFramePr>
        <p:xfrm>
          <a:off x="10079793" y="1215900"/>
          <a:ext cx="3342054" cy="1299042"/>
        </p:xfrm>
        <a:graphic>
          <a:graphicData uri="http://schemas.openxmlformats.org/drawingml/2006/table">
            <a:tbl>
              <a:tblPr/>
              <a:tblGrid>
                <a:gridCol w="4360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0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893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</a:p>
                  </a:txBody>
                  <a:tcPr marL="28131" marR="28131" marT="24571" marB="24571" anchor="ctr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내용</a:t>
                      </a:r>
                      <a:endParaRPr lang="en-US" altLang="ko-KR" sz="900" b="1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: 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내용</a:t>
                      </a:r>
                      <a:endParaRPr lang="en-US" altLang="ko-KR" sz="900" b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2000" marR="72000" marT="46792" marB="46792" horzOverflow="overflow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2295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특이사항</a:t>
                      </a:r>
                    </a:p>
                  </a:txBody>
                  <a:tcPr marL="28131" marR="28131" marT="24571" marB="24571" anchor="ctr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8843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900" b="1" kern="1200" dirty="0">
                        <a:solidFill>
                          <a:srgbClr val="FF000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28131" marR="28131" marT="24571" marB="2457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9" name="직사각형 48"/>
          <p:cNvSpPr/>
          <p:nvPr/>
        </p:nvSpPr>
        <p:spPr bwMode="auto">
          <a:xfrm>
            <a:off x="-1" y="1492993"/>
            <a:ext cx="10077295" cy="1127420"/>
          </a:xfrm>
          <a:prstGeom prst="rect">
            <a:avLst/>
          </a:prstGeom>
          <a:pattFill prst="ltDnDiag">
            <a:fgClr>
              <a:schemeClr val="bg1">
                <a:lumMod val="85000"/>
              </a:schemeClr>
            </a:fgClr>
            <a:bgClr>
              <a:schemeClr val="bg1"/>
            </a:bgClr>
          </a:patt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endParaRPr lang="ko-KR" altLang="ko-KR" sz="1200">
              <a:solidFill>
                <a:srgbClr val="996633"/>
              </a:solidFill>
            </a:endParaRPr>
          </a:p>
        </p:txBody>
      </p:sp>
      <p:sp>
        <p:nvSpPr>
          <p:cNvPr id="25" name="Rectangle 750">
            <a:extLst>
              <a:ext uri="{FF2B5EF4-FFF2-40B4-BE49-F238E27FC236}">
                <a16:creationId xmlns:a16="http://schemas.microsoft.com/office/drawing/2014/main" id="{76AC9248-3C9E-A145-AA72-D2BBB5268B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72532" y="935585"/>
            <a:ext cx="3367243" cy="275184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algn="ctr">
            <a:noFill/>
            <a:miter lim="800000"/>
            <a:headEnd/>
            <a:tailEnd/>
          </a:ln>
          <a:effectLst/>
        </p:spPr>
        <p:txBody>
          <a:bodyPr wrap="none" lIns="129616" tIns="64808" rIns="129616" bIns="64808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100" b="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Description</a:t>
            </a:r>
            <a:endParaRPr kumimoji="0" lang="ko-KR" altLang="ko-KR" sz="1100" b="0" kern="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  <p:cxnSp>
        <p:nvCxnSpPr>
          <p:cNvPr id="26" name="직선 연결선 9">
            <a:extLst>
              <a:ext uri="{FF2B5EF4-FFF2-40B4-BE49-F238E27FC236}">
                <a16:creationId xmlns:a16="http://schemas.microsoft.com/office/drawing/2014/main" id="{F159784A-31EC-0F44-AA1C-FEE672A6ADDB}"/>
              </a:ext>
            </a:extLst>
          </p:cNvPr>
          <p:cNvCxnSpPr/>
          <p:nvPr/>
        </p:nvCxnSpPr>
        <p:spPr>
          <a:xfrm>
            <a:off x="10072532" y="1198463"/>
            <a:ext cx="3367243" cy="0"/>
          </a:xfrm>
          <a:prstGeom prst="line">
            <a:avLst/>
          </a:prstGeom>
          <a:noFill/>
          <a:ln w="3175">
            <a:solidFill>
              <a:schemeClr val="tx1">
                <a:lumMod val="95000"/>
                <a:lumOff val="5000"/>
              </a:schemeClr>
            </a:solidFill>
            <a:prstDash val="sysDot"/>
            <a:round/>
            <a:headEnd/>
            <a:tailEnd/>
          </a:ln>
          <a:effectLst/>
        </p:spPr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693299B-BCDD-A241-9DB5-E221698663E9}"/>
              </a:ext>
            </a:extLst>
          </p:cNvPr>
          <p:cNvSpPr/>
          <p:nvPr/>
        </p:nvSpPr>
        <p:spPr>
          <a:xfrm>
            <a:off x="1976" y="1716"/>
            <a:ext cx="13437800" cy="938816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algn="ctr">
            <a:noFill/>
            <a:miter lim="800000"/>
            <a:headEnd/>
            <a:tailEnd/>
          </a:ln>
          <a:effectLst/>
        </p:spPr>
        <p:txBody>
          <a:bodyPr wrap="none" lIns="129616" tIns="64808" rIns="129616" bIns="64808" anchor="ctr"/>
          <a:lstStyle/>
          <a:p>
            <a:pPr lvl="0" algn="ctr" fontAlgn="auto" latinLnBrk="0">
              <a:spcBef>
                <a:spcPts val="0"/>
              </a:spcBef>
              <a:spcAft>
                <a:spcPts val="0"/>
              </a:spcAft>
            </a:pPr>
            <a:endParaRPr kumimoji="0" lang="ko-KR" altLang="en-US" sz="1300" b="0" kern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CFB3AD9E-50C6-4144-994E-BBC17D8F6C47}"/>
              </a:ext>
            </a:extLst>
          </p:cNvPr>
          <p:cNvSpPr/>
          <p:nvPr/>
        </p:nvSpPr>
        <p:spPr>
          <a:xfrm>
            <a:off x="949693" y="157464"/>
            <a:ext cx="2874613" cy="27751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616" tIns="64808" rIns="129616" bIns="64808" rtlCol="0" anchor="ctr"/>
          <a:lstStyle/>
          <a:p>
            <a:pPr algn="ctr"/>
            <a:endParaRPr lang="ko-KR" altLang="en-US"/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D0A0D5B5-A7A9-EC45-80C3-DB92AA2E4D26}"/>
              </a:ext>
            </a:extLst>
          </p:cNvPr>
          <p:cNvSpPr/>
          <p:nvPr/>
        </p:nvSpPr>
        <p:spPr>
          <a:xfrm>
            <a:off x="949688" y="504254"/>
            <a:ext cx="7787912" cy="29803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616" tIns="64808" rIns="129616" bIns="64808" rtlCol="0" anchor="ctr"/>
          <a:lstStyle/>
          <a:p>
            <a:pPr algn="ctr"/>
            <a:endParaRPr lang="ko-KR" altLang="en-US"/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0D520F9C-A43E-EB4D-8203-E34E393741A4}"/>
              </a:ext>
            </a:extLst>
          </p:cNvPr>
          <p:cNvSpPr/>
          <p:nvPr/>
        </p:nvSpPr>
        <p:spPr>
          <a:xfrm>
            <a:off x="4849337" y="151131"/>
            <a:ext cx="3888263" cy="296011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616" tIns="64808" rIns="129616" bIns="64808"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B96C48E-831B-2047-BED5-28D5F72C6689}"/>
              </a:ext>
            </a:extLst>
          </p:cNvPr>
          <p:cNvSpPr txBox="1"/>
          <p:nvPr/>
        </p:nvSpPr>
        <p:spPr>
          <a:xfrm>
            <a:off x="-63130" y="212525"/>
            <a:ext cx="1012820" cy="1680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rtl="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1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Verdana" pitchFamily="34" charset="0"/>
              </a:rPr>
              <a:t>화면코드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4124BCF-0792-F94F-AFB9-FDE36E14F42A}"/>
              </a:ext>
            </a:extLst>
          </p:cNvPr>
          <p:cNvSpPr txBox="1"/>
          <p:nvPr/>
        </p:nvSpPr>
        <p:spPr>
          <a:xfrm>
            <a:off x="-63130" y="574505"/>
            <a:ext cx="1012820" cy="1680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rtl="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1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Verdana" pitchFamily="34" charset="0"/>
              </a:rPr>
              <a:t>화면 경로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2364BA8-7185-D14F-9DEF-47E1BE85E940}"/>
              </a:ext>
            </a:extLst>
          </p:cNvPr>
          <p:cNvSpPr txBox="1"/>
          <p:nvPr/>
        </p:nvSpPr>
        <p:spPr>
          <a:xfrm>
            <a:off x="3824305" y="207919"/>
            <a:ext cx="1012820" cy="1680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rtl="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1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Verdana" pitchFamily="34" charset="0"/>
              </a:rPr>
              <a:t>페이지 명</a:t>
            </a:r>
          </a:p>
        </p:txBody>
      </p:sp>
      <p:sp>
        <p:nvSpPr>
          <p:cNvPr id="35" name="모서리가 둥근 직사각형 34">
            <a:extLst>
              <a:ext uri="{FF2B5EF4-FFF2-40B4-BE49-F238E27FC236}">
                <a16:creationId xmlns:a16="http://schemas.microsoft.com/office/drawing/2014/main" id="{73B9760F-FB58-8042-B354-72F448CC78FD}"/>
              </a:ext>
            </a:extLst>
          </p:cNvPr>
          <p:cNvSpPr/>
          <p:nvPr/>
        </p:nvSpPr>
        <p:spPr>
          <a:xfrm>
            <a:off x="9552821" y="160569"/>
            <a:ext cx="1362640" cy="27751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616" tIns="64808" rIns="129616" bIns="64808"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271201F-05BC-3B46-B7D0-55701B4AEE36}"/>
              </a:ext>
            </a:extLst>
          </p:cNvPr>
          <p:cNvSpPr txBox="1"/>
          <p:nvPr/>
        </p:nvSpPr>
        <p:spPr>
          <a:xfrm>
            <a:off x="8527787" y="217356"/>
            <a:ext cx="1012820" cy="1680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rtl="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1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Verdana" pitchFamily="34" charset="0"/>
              </a:rPr>
              <a:t>작성자</a:t>
            </a:r>
          </a:p>
        </p:txBody>
      </p:sp>
      <p:sp>
        <p:nvSpPr>
          <p:cNvPr id="37" name="모서리가 둥근 직사각형 36">
            <a:extLst>
              <a:ext uri="{FF2B5EF4-FFF2-40B4-BE49-F238E27FC236}">
                <a16:creationId xmlns:a16="http://schemas.microsoft.com/office/drawing/2014/main" id="{22395640-DAF6-584F-8F1E-B81DAB747A63}"/>
              </a:ext>
            </a:extLst>
          </p:cNvPr>
          <p:cNvSpPr/>
          <p:nvPr/>
        </p:nvSpPr>
        <p:spPr>
          <a:xfrm>
            <a:off x="11917826" y="162622"/>
            <a:ext cx="1362640" cy="27751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616" tIns="64808" rIns="129616" bIns="64808"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DE5321C-4355-C147-A30D-37C1437EC817}"/>
              </a:ext>
            </a:extLst>
          </p:cNvPr>
          <p:cNvSpPr txBox="1"/>
          <p:nvPr/>
        </p:nvSpPr>
        <p:spPr>
          <a:xfrm>
            <a:off x="10892793" y="219409"/>
            <a:ext cx="1012820" cy="1680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rtl="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1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Verdana" pitchFamily="34" charset="0"/>
              </a:rPr>
              <a:t>작성일</a:t>
            </a:r>
          </a:p>
        </p:txBody>
      </p:sp>
      <p:sp>
        <p:nvSpPr>
          <p:cNvPr id="39" name="모서리가 둥근 직사각형 38">
            <a:extLst>
              <a:ext uri="{FF2B5EF4-FFF2-40B4-BE49-F238E27FC236}">
                <a16:creationId xmlns:a16="http://schemas.microsoft.com/office/drawing/2014/main" id="{B6D052B9-9E99-1043-B2AC-5941CDC9C66A}"/>
              </a:ext>
            </a:extLst>
          </p:cNvPr>
          <p:cNvSpPr/>
          <p:nvPr/>
        </p:nvSpPr>
        <p:spPr>
          <a:xfrm>
            <a:off x="9555435" y="524770"/>
            <a:ext cx="1362640" cy="27751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616" tIns="64808" rIns="129616" bIns="64808"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CCE9C47-932D-BD4C-8FA6-8CB74F1745E6}"/>
              </a:ext>
            </a:extLst>
          </p:cNvPr>
          <p:cNvSpPr txBox="1"/>
          <p:nvPr/>
        </p:nvSpPr>
        <p:spPr>
          <a:xfrm>
            <a:off x="8530402" y="581557"/>
            <a:ext cx="1012820" cy="1680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rtl="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1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Verdana" pitchFamily="34" charset="0"/>
              </a:rPr>
              <a:t>버전</a:t>
            </a:r>
          </a:p>
        </p:txBody>
      </p: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0B4B3F21-3893-FD4F-B50F-534049867C88}"/>
              </a:ext>
            </a:extLst>
          </p:cNvPr>
          <p:cNvSpPr/>
          <p:nvPr/>
        </p:nvSpPr>
        <p:spPr>
          <a:xfrm>
            <a:off x="11918683" y="528653"/>
            <a:ext cx="1362640" cy="27751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616" tIns="64808" rIns="129616" bIns="64808"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478C47E-617B-B949-8E22-719BE7D25422}"/>
              </a:ext>
            </a:extLst>
          </p:cNvPr>
          <p:cNvSpPr txBox="1"/>
          <p:nvPr/>
        </p:nvSpPr>
        <p:spPr>
          <a:xfrm>
            <a:off x="10893649" y="585441"/>
            <a:ext cx="1012820" cy="1680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rtl="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1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Verdana" pitchFamily="34" charset="0"/>
              </a:rPr>
              <a:t>P.NO</a:t>
            </a:r>
            <a:endParaRPr kumimoji="1" lang="ko-KR" altLang="en-US" sz="1100" b="1" kern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  <a:cs typeface="Verdana" pitchFamily="34" charset="0"/>
            </a:endParaRPr>
          </a:p>
        </p:txBody>
      </p:sp>
      <p:cxnSp>
        <p:nvCxnSpPr>
          <p:cNvPr id="44" name="직선 연결선 26">
            <a:extLst>
              <a:ext uri="{FF2B5EF4-FFF2-40B4-BE49-F238E27FC236}">
                <a16:creationId xmlns:a16="http://schemas.microsoft.com/office/drawing/2014/main" id="{96FBDF73-A5FD-4A4C-891B-06312F134183}"/>
              </a:ext>
            </a:extLst>
          </p:cNvPr>
          <p:cNvCxnSpPr/>
          <p:nvPr/>
        </p:nvCxnSpPr>
        <p:spPr>
          <a:xfrm>
            <a:off x="0" y="938816"/>
            <a:ext cx="13439775" cy="1716"/>
          </a:xfrm>
          <a:prstGeom prst="line">
            <a:avLst/>
          </a:prstGeom>
          <a:noFill/>
          <a:ln w="3175">
            <a:solidFill>
              <a:schemeClr val="bg1">
                <a:lumMod val="75000"/>
              </a:schemeClr>
            </a:solidFill>
            <a:prstDash val="solid"/>
            <a:round/>
            <a:headEnd/>
            <a:tailEnd/>
          </a:ln>
          <a:effectLst/>
        </p:spPr>
      </p:cxnSp>
      <p:sp>
        <p:nvSpPr>
          <p:cNvPr id="45" name="Text Box 8">
            <a:extLst>
              <a:ext uri="{FF2B5EF4-FFF2-40B4-BE49-F238E27FC236}">
                <a16:creationId xmlns:a16="http://schemas.microsoft.com/office/drawing/2014/main" id="{9F1C61DA-9264-6243-8E9F-3618E428A0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30896" y="530960"/>
            <a:ext cx="1350427" cy="275211"/>
          </a:xfrm>
          <a:prstGeom prst="rect">
            <a:avLst/>
          </a:prstGeom>
          <a:noFill/>
          <a:ln w="9525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</p:spPr>
        <p:txBody>
          <a:bodyPr wrap="none" lIns="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fld id="{95C22FB1-9964-4BFB-A0F7-104B1268D904}" type="slidenum">
              <a:rPr kumimoji="0" lang="en-US" altLang="ko-KR" sz="1100" b="1">
                <a:latin typeface="Verdana" pitchFamily="34" charset="0"/>
              </a:rPr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t>46</a:t>
            </a:fld>
            <a:endParaRPr kumimoji="0" lang="en-US" altLang="ko-KR" sz="1100" b="1" dirty="0">
              <a:latin typeface="Verdana" pitchFamily="34" charset="0"/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8E9AA351-D78D-864C-B971-85694C5B4B99}"/>
              </a:ext>
            </a:extLst>
          </p:cNvPr>
          <p:cNvCxnSpPr/>
          <p:nvPr/>
        </p:nvCxnSpPr>
        <p:spPr>
          <a:xfrm>
            <a:off x="10072532" y="935585"/>
            <a:ext cx="0" cy="6335792"/>
          </a:xfrm>
          <a:prstGeom prst="straightConnector1">
            <a:avLst/>
          </a:prstGeom>
          <a:noFill/>
          <a:ln w="3175">
            <a:solidFill>
              <a:schemeClr val="tx1">
                <a:lumMod val="95000"/>
                <a:lumOff val="5000"/>
              </a:schemeClr>
            </a:solidFill>
            <a:prstDash val="sysDot"/>
            <a:round/>
            <a:headEnd/>
            <a:tailEnd/>
          </a:ln>
          <a:effectLst/>
        </p:spPr>
      </p:cxnSp>
      <p:sp>
        <p:nvSpPr>
          <p:cNvPr id="47" name="제목 1">
            <a:extLst>
              <a:ext uri="{FF2B5EF4-FFF2-40B4-BE49-F238E27FC236}">
                <a16:creationId xmlns:a16="http://schemas.microsoft.com/office/drawing/2014/main" id="{E7A1B631-041C-F24D-9E69-FDC52DBEFB5D}"/>
              </a:ext>
            </a:extLst>
          </p:cNvPr>
          <p:cNvSpPr txBox="1">
            <a:spLocks/>
          </p:cNvSpPr>
          <p:nvPr/>
        </p:nvSpPr>
        <p:spPr>
          <a:xfrm>
            <a:off x="4855139" y="135819"/>
            <a:ext cx="2814638" cy="323850"/>
          </a:xfrm>
          <a:prstGeom prst="rect">
            <a:avLst/>
          </a:prstGeom>
        </p:spPr>
        <p:txBody>
          <a:bodyPr anchor="ctr"/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MEDIA</a:t>
            </a:r>
          </a:p>
        </p:txBody>
      </p:sp>
      <p:sp>
        <p:nvSpPr>
          <p:cNvPr id="51" name="제목 1">
            <a:extLst>
              <a:ext uri="{FF2B5EF4-FFF2-40B4-BE49-F238E27FC236}">
                <a16:creationId xmlns:a16="http://schemas.microsoft.com/office/drawing/2014/main" id="{1B3DB821-9622-DD44-B11C-061B5CFB4FAB}"/>
              </a:ext>
            </a:extLst>
          </p:cNvPr>
          <p:cNvSpPr txBox="1">
            <a:spLocks/>
          </p:cNvSpPr>
          <p:nvPr/>
        </p:nvSpPr>
        <p:spPr>
          <a:xfrm>
            <a:off x="961564" y="489296"/>
            <a:ext cx="7760048" cy="323850"/>
          </a:xfrm>
          <a:prstGeom prst="rect">
            <a:avLst/>
          </a:prstGeom>
        </p:spPr>
        <p:txBody>
          <a:bodyPr anchor="ctr"/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MEDIA-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보도자료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823351B-E5AD-2BE4-BD9D-9704E4ED9622}"/>
              </a:ext>
            </a:extLst>
          </p:cNvPr>
          <p:cNvSpPr txBox="1"/>
          <p:nvPr/>
        </p:nvSpPr>
        <p:spPr>
          <a:xfrm>
            <a:off x="2838387" y="1780611"/>
            <a:ext cx="3997476" cy="615239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>
              <a:defRPr sz="1200">
                <a:solidFill>
                  <a:srgbClr val="996633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lvl="0" algn="ctr"/>
            <a:r>
              <a:rPr lang="en-US" altLang="ko-KR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MEDIA</a:t>
            </a:r>
          </a:p>
          <a:p>
            <a:pPr lvl="0" algn="ctr"/>
            <a:endParaRPr lang="en-US" altLang="ko-KR" sz="1600" b="1" dirty="0">
              <a:solidFill>
                <a:schemeClr val="tx1">
                  <a:lumMod val="95000"/>
                  <a:lumOff val="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lvl="0" algn="ctr"/>
            <a:r>
              <a:rPr lang="ko-KR" altLang="en-US" b="1" dirty="0">
                <a:solidFill>
                  <a:schemeClr val="bg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티맥스오피스의 다양한 소식들을 만나보세요 </a:t>
            </a:r>
            <a:endParaRPr lang="en-US" altLang="ko-KR" b="1" dirty="0">
              <a:solidFill>
                <a:schemeClr val="bg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5028470" y="2618650"/>
            <a:ext cx="5051323" cy="253916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altLang="ko-KR" sz="105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-3381" y="2618867"/>
            <a:ext cx="5031851" cy="253916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altLang="ko-KR" sz="105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3572CCE-331B-41A5-BF80-713865087599}"/>
              </a:ext>
            </a:extLst>
          </p:cNvPr>
          <p:cNvSpPr txBox="1"/>
          <p:nvPr/>
        </p:nvSpPr>
        <p:spPr>
          <a:xfrm>
            <a:off x="1563240" y="2651475"/>
            <a:ext cx="1976286" cy="2808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1000" dirty="0">
                <a:solidFill>
                  <a:srgbClr val="00AEE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보도자료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3572CCE-331B-41A5-BF80-713865087599}"/>
              </a:ext>
            </a:extLst>
          </p:cNvPr>
          <p:cNvSpPr txBox="1"/>
          <p:nvPr/>
        </p:nvSpPr>
        <p:spPr>
          <a:xfrm>
            <a:off x="6796483" y="2679468"/>
            <a:ext cx="1976286" cy="2808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SNS</a:t>
            </a:r>
            <a:endParaRPr lang="ko-KR" altLang="en-US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62" name="직선 화살표 연결선 61"/>
          <p:cNvCxnSpPr/>
          <p:nvPr/>
        </p:nvCxnSpPr>
        <p:spPr>
          <a:xfrm>
            <a:off x="-3380" y="3030887"/>
            <a:ext cx="5042026" cy="1763"/>
          </a:xfrm>
          <a:prstGeom prst="straightConnector1">
            <a:avLst/>
          </a:prstGeom>
          <a:ln w="38100">
            <a:solidFill>
              <a:srgbClr val="00AEEF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/>
          <p:cNvCxnSpPr/>
          <p:nvPr/>
        </p:nvCxnSpPr>
        <p:spPr>
          <a:xfrm>
            <a:off x="792839" y="4752472"/>
            <a:ext cx="8530603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66"/>
          <p:cNvCxnSpPr/>
          <p:nvPr/>
        </p:nvCxnSpPr>
        <p:spPr>
          <a:xfrm>
            <a:off x="711915" y="5944728"/>
            <a:ext cx="8611527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839" y="3255450"/>
            <a:ext cx="2045548" cy="1444486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909" y="6012253"/>
            <a:ext cx="1958141" cy="1166176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3097959" y="3474919"/>
            <a:ext cx="5556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err="1"/>
              <a:t>슈퍼오피스</a:t>
            </a:r>
            <a:r>
              <a:rPr lang="en-US" altLang="ko-KR" sz="1400" b="1" dirty="0"/>
              <a:t>, </a:t>
            </a:r>
            <a:r>
              <a:rPr lang="ko-KR" altLang="en-US" sz="1400" b="1" dirty="0"/>
              <a:t>슈퍼도큐먼트 등 </a:t>
            </a:r>
            <a:r>
              <a:rPr lang="ko-KR" altLang="en-US" sz="1400" b="1" dirty="0" err="1"/>
              <a:t>클라우드</a:t>
            </a:r>
            <a:r>
              <a:rPr lang="ko-KR" altLang="en-US" sz="1400" b="1" dirty="0"/>
              <a:t> 지능형 </a:t>
            </a:r>
            <a:r>
              <a:rPr lang="en-US" altLang="ko-KR" sz="1400" b="1" dirty="0"/>
              <a:t>ECM </a:t>
            </a:r>
            <a:r>
              <a:rPr lang="ko-KR" altLang="en-US" sz="1400" b="1" dirty="0"/>
              <a:t>솔루션 내달 출시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3097959" y="4254929"/>
            <a:ext cx="10118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2022.05.05</a:t>
            </a:r>
            <a:endParaRPr lang="ko-KR" altLang="en-US" sz="1400" b="1" dirty="0"/>
          </a:p>
        </p:txBody>
      </p:sp>
      <p:sp>
        <p:nvSpPr>
          <p:cNvPr id="70" name="TextBox 69"/>
          <p:cNvSpPr txBox="1"/>
          <p:nvPr/>
        </p:nvSpPr>
        <p:spPr>
          <a:xfrm>
            <a:off x="3097959" y="6787648"/>
            <a:ext cx="10118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2021.09.05</a:t>
            </a:r>
            <a:endParaRPr lang="ko-KR" altLang="en-US" sz="1400" b="1" dirty="0"/>
          </a:p>
        </p:txBody>
      </p:sp>
      <p:sp>
        <p:nvSpPr>
          <p:cNvPr id="71" name="TextBox 70"/>
          <p:cNvSpPr txBox="1"/>
          <p:nvPr/>
        </p:nvSpPr>
        <p:spPr>
          <a:xfrm>
            <a:off x="3097959" y="6168038"/>
            <a:ext cx="51796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티맥스오피스</a:t>
            </a:r>
            <a:r>
              <a:rPr lang="en-US" altLang="ko-KR" sz="1400" b="1" dirty="0"/>
              <a:t>, </a:t>
            </a:r>
            <a:r>
              <a:rPr lang="ko-KR" altLang="en-US" sz="1400" b="1" dirty="0" err="1"/>
              <a:t>파트너사와</a:t>
            </a:r>
            <a:r>
              <a:rPr lang="ko-KR" altLang="en-US" sz="1400" b="1" dirty="0"/>
              <a:t> </a:t>
            </a:r>
            <a:r>
              <a:rPr lang="ko-KR" altLang="en-US" sz="1400" b="1" dirty="0" err="1"/>
              <a:t>클라우드</a:t>
            </a:r>
            <a:r>
              <a:rPr lang="ko-KR" altLang="en-US" sz="1400" b="1" dirty="0"/>
              <a:t> 오피스 시장 전략 계획 공유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3097959" y="4960494"/>
            <a:ext cx="607109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 dirty="0">
                <a:solidFill>
                  <a:srgbClr val="222222"/>
                </a:solidFill>
                <a:latin typeface="-apple-system"/>
              </a:rPr>
              <a:t>티맥스오피스</a:t>
            </a:r>
            <a:r>
              <a:rPr lang="en-US" altLang="ko-KR" sz="1400" b="1" dirty="0">
                <a:solidFill>
                  <a:srgbClr val="222222"/>
                </a:solidFill>
                <a:latin typeface="-apple-system"/>
              </a:rPr>
              <a:t>, </a:t>
            </a:r>
            <a:r>
              <a:rPr lang="ko-KR" altLang="en-US" sz="1400" b="1" dirty="0">
                <a:solidFill>
                  <a:srgbClr val="222222"/>
                </a:solidFill>
                <a:latin typeface="-apple-system"/>
              </a:rPr>
              <a:t>육군본부 ‘</a:t>
            </a:r>
            <a:r>
              <a:rPr lang="ko-KR" altLang="en-US" sz="1400" b="1" dirty="0" err="1">
                <a:solidFill>
                  <a:srgbClr val="222222"/>
                </a:solidFill>
                <a:latin typeface="-apple-system"/>
              </a:rPr>
              <a:t>클라우드</a:t>
            </a:r>
            <a:r>
              <a:rPr lang="ko-KR" altLang="en-US" sz="1400" b="1" dirty="0">
                <a:solidFill>
                  <a:srgbClr val="222222"/>
                </a:solidFill>
                <a:latin typeface="-apple-system"/>
              </a:rPr>
              <a:t> 기반 지능형 문서관리 시스템’ 사업 수주</a:t>
            </a:r>
            <a:endParaRPr lang="ko-KR" altLang="en-US" sz="1400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8949" y="5191167"/>
            <a:ext cx="1850586" cy="427691"/>
          </a:xfrm>
          <a:prstGeom prst="rect">
            <a:avLst/>
          </a:prstGeom>
        </p:spPr>
      </p:pic>
      <p:sp>
        <p:nvSpPr>
          <p:cNvPr id="48" name="TextBox 47"/>
          <p:cNvSpPr txBox="1"/>
          <p:nvPr/>
        </p:nvSpPr>
        <p:spPr>
          <a:xfrm>
            <a:off x="3097959" y="5508084"/>
            <a:ext cx="10118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2021.12.02</a:t>
            </a:r>
            <a:endParaRPr lang="ko-KR" altLang="en-US" sz="1400" b="1" dirty="0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FB7F3888-23BD-7BA3-B8EF-1ACFA8A06A9C}"/>
              </a:ext>
            </a:extLst>
          </p:cNvPr>
          <p:cNvSpPr/>
          <p:nvPr/>
        </p:nvSpPr>
        <p:spPr>
          <a:xfrm>
            <a:off x="3200400" y="1224206"/>
            <a:ext cx="5111262" cy="5111262"/>
          </a:xfrm>
          <a:prstGeom prst="ellipse">
            <a:avLst/>
          </a:prstGeom>
          <a:solidFill>
            <a:schemeClr val="accent2"/>
          </a:solidFill>
          <a:ln w="3492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수정 작업 중</a:t>
            </a:r>
          </a:p>
        </p:txBody>
      </p:sp>
    </p:spTree>
    <p:extLst>
      <p:ext uri="{BB962C8B-B14F-4D97-AF65-F5344CB8AC3E}">
        <p14:creationId xmlns:p14="http://schemas.microsoft.com/office/powerpoint/2010/main" val="264774772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Group 134"/>
          <p:cNvGraphicFramePr>
            <a:graphicFrameLocks noGrp="1"/>
          </p:cNvGraphicFramePr>
          <p:nvPr/>
        </p:nvGraphicFramePr>
        <p:xfrm>
          <a:off x="10079793" y="1215900"/>
          <a:ext cx="3342054" cy="1299042"/>
        </p:xfrm>
        <a:graphic>
          <a:graphicData uri="http://schemas.openxmlformats.org/drawingml/2006/table">
            <a:tbl>
              <a:tblPr/>
              <a:tblGrid>
                <a:gridCol w="4360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0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893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</a:p>
                  </a:txBody>
                  <a:tcPr marL="28131" marR="28131" marT="24571" marB="24571" anchor="ctr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내용</a:t>
                      </a:r>
                      <a:endParaRPr lang="en-US" altLang="ko-KR" sz="900" b="1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: 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내용</a:t>
                      </a:r>
                      <a:endParaRPr lang="en-US" altLang="ko-KR" sz="900" b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2000" marR="72000" marT="46792" marB="46792" horzOverflow="overflow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2295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특이사항</a:t>
                      </a:r>
                    </a:p>
                  </a:txBody>
                  <a:tcPr marL="28131" marR="28131" marT="24571" marB="24571" anchor="ctr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8843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900" b="1" kern="1200" dirty="0">
                        <a:solidFill>
                          <a:srgbClr val="FF000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28131" marR="28131" marT="24571" marB="2457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9" name="직사각형 48"/>
          <p:cNvSpPr/>
          <p:nvPr/>
        </p:nvSpPr>
        <p:spPr bwMode="auto">
          <a:xfrm>
            <a:off x="-1" y="1492993"/>
            <a:ext cx="10077295" cy="1127420"/>
          </a:xfrm>
          <a:prstGeom prst="rect">
            <a:avLst/>
          </a:prstGeom>
          <a:pattFill prst="ltDnDiag">
            <a:fgClr>
              <a:schemeClr val="bg1">
                <a:lumMod val="85000"/>
              </a:schemeClr>
            </a:fgClr>
            <a:bgClr>
              <a:schemeClr val="bg1"/>
            </a:bgClr>
          </a:patt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endParaRPr lang="ko-KR" altLang="ko-KR" sz="1200">
              <a:solidFill>
                <a:srgbClr val="996633"/>
              </a:solidFill>
            </a:endParaRPr>
          </a:p>
        </p:txBody>
      </p:sp>
      <p:sp>
        <p:nvSpPr>
          <p:cNvPr id="25" name="Rectangle 750">
            <a:extLst>
              <a:ext uri="{FF2B5EF4-FFF2-40B4-BE49-F238E27FC236}">
                <a16:creationId xmlns:a16="http://schemas.microsoft.com/office/drawing/2014/main" id="{76AC9248-3C9E-A145-AA72-D2BBB5268B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72532" y="935585"/>
            <a:ext cx="3367243" cy="275184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algn="ctr">
            <a:noFill/>
            <a:miter lim="800000"/>
            <a:headEnd/>
            <a:tailEnd/>
          </a:ln>
          <a:effectLst/>
        </p:spPr>
        <p:txBody>
          <a:bodyPr wrap="none" lIns="129616" tIns="64808" rIns="129616" bIns="64808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100" b="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Description</a:t>
            </a:r>
            <a:endParaRPr kumimoji="0" lang="ko-KR" altLang="ko-KR" sz="1100" b="0" kern="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  <p:cxnSp>
        <p:nvCxnSpPr>
          <p:cNvPr id="26" name="직선 연결선 9">
            <a:extLst>
              <a:ext uri="{FF2B5EF4-FFF2-40B4-BE49-F238E27FC236}">
                <a16:creationId xmlns:a16="http://schemas.microsoft.com/office/drawing/2014/main" id="{F159784A-31EC-0F44-AA1C-FEE672A6ADDB}"/>
              </a:ext>
            </a:extLst>
          </p:cNvPr>
          <p:cNvCxnSpPr/>
          <p:nvPr/>
        </p:nvCxnSpPr>
        <p:spPr>
          <a:xfrm>
            <a:off x="10072532" y="1198463"/>
            <a:ext cx="3367243" cy="0"/>
          </a:xfrm>
          <a:prstGeom prst="line">
            <a:avLst/>
          </a:prstGeom>
          <a:noFill/>
          <a:ln w="3175">
            <a:solidFill>
              <a:schemeClr val="tx1">
                <a:lumMod val="95000"/>
                <a:lumOff val="5000"/>
              </a:schemeClr>
            </a:solidFill>
            <a:prstDash val="sysDot"/>
            <a:round/>
            <a:headEnd/>
            <a:tailEnd/>
          </a:ln>
          <a:effectLst/>
        </p:spPr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693299B-BCDD-A241-9DB5-E221698663E9}"/>
              </a:ext>
            </a:extLst>
          </p:cNvPr>
          <p:cNvSpPr/>
          <p:nvPr/>
        </p:nvSpPr>
        <p:spPr>
          <a:xfrm>
            <a:off x="1976" y="1716"/>
            <a:ext cx="13437800" cy="938816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algn="ctr">
            <a:noFill/>
            <a:miter lim="800000"/>
            <a:headEnd/>
            <a:tailEnd/>
          </a:ln>
          <a:effectLst/>
        </p:spPr>
        <p:txBody>
          <a:bodyPr wrap="none" lIns="129616" tIns="64808" rIns="129616" bIns="64808" anchor="ctr"/>
          <a:lstStyle/>
          <a:p>
            <a:pPr lvl="0" algn="ctr" fontAlgn="auto" latinLnBrk="0">
              <a:spcBef>
                <a:spcPts val="0"/>
              </a:spcBef>
              <a:spcAft>
                <a:spcPts val="0"/>
              </a:spcAft>
            </a:pPr>
            <a:endParaRPr kumimoji="0" lang="ko-KR" altLang="en-US" sz="1300" b="0" kern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CFB3AD9E-50C6-4144-994E-BBC17D8F6C47}"/>
              </a:ext>
            </a:extLst>
          </p:cNvPr>
          <p:cNvSpPr/>
          <p:nvPr/>
        </p:nvSpPr>
        <p:spPr>
          <a:xfrm>
            <a:off x="949693" y="157464"/>
            <a:ext cx="2874613" cy="27751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616" tIns="64808" rIns="129616" bIns="64808" rtlCol="0" anchor="ctr"/>
          <a:lstStyle/>
          <a:p>
            <a:pPr algn="ctr"/>
            <a:endParaRPr lang="ko-KR" altLang="en-US"/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D0A0D5B5-A7A9-EC45-80C3-DB92AA2E4D26}"/>
              </a:ext>
            </a:extLst>
          </p:cNvPr>
          <p:cNvSpPr/>
          <p:nvPr/>
        </p:nvSpPr>
        <p:spPr>
          <a:xfrm>
            <a:off x="949688" y="504254"/>
            <a:ext cx="7787912" cy="29803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616" tIns="64808" rIns="129616" bIns="64808" rtlCol="0" anchor="ctr"/>
          <a:lstStyle/>
          <a:p>
            <a:pPr algn="ctr"/>
            <a:endParaRPr lang="ko-KR" altLang="en-US"/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0D520F9C-A43E-EB4D-8203-E34E393741A4}"/>
              </a:ext>
            </a:extLst>
          </p:cNvPr>
          <p:cNvSpPr/>
          <p:nvPr/>
        </p:nvSpPr>
        <p:spPr>
          <a:xfrm>
            <a:off x="4849337" y="151131"/>
            <a:ext cx="3888263" cy="296011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616" tIns="64808" rIns="129616" bIns="64808"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B96C48E-831B-2047-BED5-28D5F72C6689}"/>
              </a:ext>
            </a:extLst>
          </p:cNvPr>
          <p:cNvSpPr txBox="1"/>
          <p:nvPr/>
        </p:nvSpPr>
        <p:spPr>
          <a:xfrm>
            <a:off x="-63130" y="212525"/>
            <a:ext cx="1012820" cy="1680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rtl="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1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Verdana" pitchFamily="34" charset="0"/>
              </a:rPr>
              <a:t>화면코드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4124BCF-0792-F94F-AFB9-FDE36E14F42A}"/>
              </a:ext>
            </a:extLst>
          </p:cNvPr>
          <p:cNvSpPr txBox="1"/>
          <p:nvPr/>
        </p:nvSpPr>
        <p:spPr>
          <a:xfrm>
            <a:off x="-63130" y="574505"/>
            <a:ext cx="1012820" cy="1680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rtl="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1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Verdana" pitchFamily="34" charset="0"/>
              </a:rPr>
              <a:t>화면 경로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2364BA8-7185-D14F-9DEF-47E1BE85E940}"/>
              </a:ext>
            </a:extLst>
          </p:cNvPr>
          <p:cNvSpPr txBox="1"/>
          <p:nvPr/>
        </p:nvSpPr>
        <p:spPr>
          <a:xfrm>
            <a:off x="3824305" y="207919"/>
            <a:ext cx="1012820" cy="1680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rtl="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1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Verdana" pitchFamily="34" charset="0"/>
              </a:rPr>
              <a:t>페이지 명</a:t>
            </a:r>
          </a:p>
        </p:txBody>
      </p:sp>
      <p:sp>
        <p:nvSpPr>
          <p:cNvPr id="35" name="모서리가 둥근 직사각형 34">
            <a:extLst>
              <a:ext uri="{FF2B5EF4-FFF2-40B4-BE49-F238E27FC236}">
                <a16:creationId xmlns:a16="http://schemas.microsoft.com/office/drawing/2014/main" id="{73B9760F-FB58-8042-B354-72F448CC78FD}"/>
              </a:ext>
            </a:extLst>
          </p:cNvPr>
          <p:cNvSpPr/>
          <p:nvPr/>
        </p:nvSpPr>
        <p:spPr>
          <a:xfrm>
            <a:off x="9552821" y="160569"/>
            <a:ext cx="1362640" cy="27751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616" tIns="64808" rIns="129616" bIns="64808"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271201F-05BC-3B46-B7D0-55701B4AEE36}"/>
              </a:ext>
            </a:extLst>
          </p:cNvPr>
          <p:cNvSpPr txBox="1"/>
          <p:nvPr/>
        </p:nvSpPr>
        <p:spPr>
          <a:xfrm>
            <a:off x="8527787" y="217356"/>
            <a:ext cx="1012820" cy="1680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rtl="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1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Verdana" pitchFamily="34" charset="0"/>
              </a:rPr>
              <a:t>작성자</a:t>
            </a:r>
          </a:p>
        </p:txBody>
      </p:sp>
      <p:sp>
        <p:nvSpPr>
          <p:cNvPr id="37" name="모서리가 둥근 직사각형 36">
            <a:extLst>
              <a:ext uri="{FF2B5EF4-FFF2-40B4-BE49-F238E27FC236}">
                <a16:creationId xmlns:a16="http://schemas.microsoft.com/office/drawing/2014/main" id="{22395640-DAF6-584F-8F1E-B81DAB747A63}"/>
              </a:ext>
            </a:extLst>
          </p:cNvPr>
          <p:cNvSpPr/>
          <p:nvPr/>
        </p:nvSpPr>
        <p:spPr>
          <a:xfrm>
            <a:off x="11917826" y="162622"/>
            <a:ext cx="1362640" cy="27751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616" tIns="64808" rIns="129616" bIns="64808"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DE5321C-4355-C147-A30D-37C1437EC817}"/>
              </a:ext>
            </a:extLst>
          </p:cNvPr>
          <p:cNvSpPr txBox="1"/>
          <p:nvPr/>
        </p:nvSpPr>
        <p:spPr>
          <a:xfrm>
            <a:off x="10892793" y="219409"/>
            <a:ext cx="1012820" cy="1680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rtl="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1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Verdana" pitchFamily="34" charset="0"/>
              </a:rPr>
              <a:t>작성일</a:t>
            </a:r>
          </a:p>
        </p:txBody>
      </p:sp>
      <p:sp>
        <p:nvSpPr>
          <p:cNvPr id="39" name="모서리가 둥근 직사각형 38">
            <a:extLst>
              <a:ext uri="{FF2B5EF4-FFF2-40B4-BE49-F238E27FC236}">
                <a16:creationId xmlns:a16="http://schemas.microsoft.com/office/drawing/2014/main" id="{B6D052B9-9E99-1043-B2AC-5941CDC9C66A}"/>
              </a:ext>
            </a:extLst>
          </p:cNvPr>
          <p:cNvSpPr/>
          <p:nvPr/>
        </p:nvSpPr>
        <p:spPr>
          <a:xfrm>
            <a:off x="9555435" y="524770"/>
            <a:ext cx="1362640" cy="27751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616" tIns="64808" rIns="129616" bIns="64808"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CCE9C47-932D-BD4C-8FA6-8CB74F1745E6}"/>
              </a:ext>
            </a:extLst>
          </p:cNvPr>
          <p:cNvSpPr txBox="1"/>
          <p:nvPr/>
        </p:nvSpPr>
        <p:spPr>
          <a:xfrm>
            <a:off x="8530402" y="581557"/>
            <a:ext cx="1012820" cy="1680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rtl="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1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Verdana" pitchFamily="34" charset="0"/>
              </a:rPr>
              <a:t>버전</a:t>
            </a:r>
          </a:p>
        </p:txBody>
      </p: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0B4B3F21-3893-FD4F-B50F-534049867C88}"/>
              </a:ext>
            </a:extLst>
          </p:cNvPr>
          <p:cNvSpPr/>
          <p:nvPr/>
        </p:nvSpPr>
        <p:spPr>
          <a:xfrm>
            <a:off x="11918683" y="528653"/>
            <a:ext cx="1362640" cy="27751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616" tIns="64808" rIns="129616" bIns="64808"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478C47E-617B-B949-8E22-719BE7D25422}"/>
              </a:ext>
            </a:extLst>
          </p:cNvPr>
          <p:cNvSpPr txBox="1"/>
          <p:nvPr/>
        </p:nvSpPr>
        <p:spPr>
          <a:xfrm>
            <a:off x="10893649" y="585441"/>
            <a:ext cx="1012820" cy="1680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rtl="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1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Verdana" pitchFamily="34" charset="0"/>
              </a:rPr>
              <a:t>P.NO</a:t>
            </a:r>
            <a:endParaRPr kumimoji="1" lang="ko-KR" altLang="en-US" sz="1100" b="1" kern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  <a:cs typeface="Verdana" pitchFamily="34" charset="0"/>
            </a:endParaRPr>
          </a:p>
        </p:txBody>
      </p:sp>
      <p:cxnSp>
        <p:nvCxnSpPr>
          <p:cNvPr id="44" name="직선 연결선 26">
            <a:extLst>
              <a:ext uri="{FF2B5EF4-FFF2-40B4-BE49-F238E27FC236}">
                <a16:creationId xmlns:a16="http://schemas.microsoft.com/office/drawing/2014/main" id="{96FBDF73-A5FD-4A4C-891B-06312F134183}"/>
              </a:ext>
            </a:extLst>
          </p:cNvPr>
          <p:cNvCxnSpPr/>
          <p:nvPr/>
        </p:nvCxnSpPr>
        <p:spPr>
          <a:xfrm>
            <a:off x="0" y="938816"/>
            <a:ext cx="13439775" cy="1716"/>
          </a:xfrm>
          <a:prstGeom prst="line">
            <a:avLst/>
          </a:prstGeom>
          <a:noFill/>
          <a:ln w="3175">
            <a:solidFill>
              <a:schemeClr val="bg1">
                <a:lumMod val="75000"/>
              </a:schemeClr>
            </a:solidFill>
            <a:prstDash val="solid"/>
            <a:round/>
            <a:headEnd/>
            <a:tailEnd/>
          </a:ln>
          <a:effectLst/>
        </p:spPr>
      </p:cxnSp>
      <p:sp>
        <p:nvSpPr>
          <p:cNvPr id="45" name="Text Box 8">
            <a:extLst>
              <a:ext uri="{FF2B5EF4-FFF2-40B4-BE49-F238E27FC236}">
                <a16:creationId xmlns:a16="http://schemas.microsoft.com/office/drawing/2014/main" id="{9F1C61DA-9264-6243-8E9F-3618E428A0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30896" y="530960"/>
            <a:ext cx="1350427" cy="275211"/>
          </a:xfrm>
          <a:prstGeom prst="rect">
            <a:avLst/>
          </a:prstGeom>
          <a:noFill/>
          <a:ln w="9525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</p:spPr>
        <p:txBody>
          <a:bodyPr wrap="none" lIns="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fld id="{95C22FB1-9964-4BFB-A0F7-104B1268D904}" type="slidenum">
              <a:rPr kumimoji="0" lang="en-US" altLang="ko-KR" sz="1100" b="1">
                <a:latin typeface="Verdana" pitchFamily="34" charset="0"/>
              </a:rPr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t>47</a:t>
            </a:fld>
            <a:endParaRPr kumimoji="0" lang="en-US" altLang="ko-KR" sz="1100" b="1" dirty="0">
              <a:latin typeface="Verdana" pitchFamily="34" charset="0"/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8E9AA351-D78D-864C-B971-85694C5B4B99}"/>
              </a:ext>
            </a:extLst>
          </p:cNvPr>
          <p:cNvCxnSpPr/>
          <p:nvPr/>
        </p:nvCxnSpPr>
        <p:spPr>
          <a:xfrm>
            <a:off x="10072532" y="935585"/>
            <a:ext cx="0" cy="6335792"/>
          </a:xfrm>
          <a:prstGeom prst="straightConnector1">
            <a:avLst/>
          </a:prstGeom>
          <a:noFill/>
          <a:ln w="3175">
            <a:solidFill>
              <a:schemeClr val="tx1">
                <a:lumMod val="95000"/>
                <a:lumOff val="5000"/>
              </a:schemeClr>
            </a:solidFill>
            <a:prstDash val="sysDot"/>
            <a:round/>
            <a:headEnd/>
            <a:tailEnd/>
          </a:ln>
          <a:effectLst/>
        </p:spPr>
      </p:cxnSp>
      <p:sp>
        <p:nvSpPr>
          <p:cNvPr id="47" name="제목 1">
            <a:extLst>
              <a:ext uri="{FF2B5EF4-FFF2-40B4-BE49-F238E27FC236}">
                <a16:creationId xmlns:a16="http://schemas.microsoft.com/office/drawing/2014/main" id="{E7A1B631-041C-F24D-9E69-FDC52DBEFB5D}"/>
              </a:ext>
            </a:extLst>
          </p:cNvPr>
          <p:cNvSpPr txBox="1">
            <a:spLocks/>
          </p:cNvSpPr>
          <p:nvPr/>
        </p:nvSpPr>
        <p:spPr>
          <a:xfrm>
            <a:off x="4855139" y="135819"/>
            <a:ext cx="2814638" cy="323850"/>
          </a:xfrm>
          <a:prstGeom prst="rect">
            <a:avLst/>
          </a:prstGeom>
        </p:spPr>
        <p:txBody>
          <a:bodyPr anchor="ctr"/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MEDIA</a:t>
            </a:r>
            <a:endParaRPr lang="ko-KR" altLang="en-US" sz="10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51" name="제목 1">
            <a:extLst>
              <a:ext uri="{FF2B5EF4-FFF2-40B4-BE49-F238E27FC236}">
                <a16:creationId xmlns:a16="http://schemas.microsoft.com/office/drawing/2014/main" id="{1B3DB821-9622-DD44-B11C-061B5CFB4FAB}"/>
              </a:ext>
            </a:extLst>
          </p:cNvPr>
          <p:cNvSpPr txBox="1">
            <a:spLocks/>
          </p:cNvSpPr>
          <p:nvPr/>
        </p:nvSpPr>
        <p:spPr>
          <a:xfrm>
            <a:off x="961564" y="489296"/>
            <a:ext cx="7760048" cy="323850"/>
          </a:xfrm>
          <a:prstGeom prst="rect">
            <a:avLst/>
          </a:prstGeom>
        </p:spPr>
        <p:txBody>
          <a:bodyPr anchor="ctr"/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MEDIA-SNS</a:t>
            </a:r>
            <a:endParaRPr lang="ko-KR" altLang="en-US" sz="10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20177" y="5404380"/>
            <a:ext cx="2904136" cy="1590260"/>
          </a:xfrm>
          <a:prstGeom prst="rect">
            <a:avLst/>
          </a:prstGeom>
          <a:noFill/>
          <a:ln w="9525">
            <a:solidFill>
              <a:schemeClr val="bg2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ko-KR" altLang="en-US" sz="9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3501012" y="5404380"/>
            <a:ext cx="2950944" cy="1590260"/>
          </a:xfrm>
          <a:prstGeom prst="rect">
            <a:avLst/>
          </a:prstGeom>
          <a:noFill/>
          <a:ln w="9525">
            <a:solidFill>
              <a:schemeClr val="bg2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ko-KR" altLang="en-US" sz="9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6721314" y="5394213"/>
            <a:ext cx="2972995" cy="1590260"/>
          </a:xfrm>
          <a:prstGeom prst="rect">
            <a:avLst/>
          </a:prstGeom>
          <a:noFill/>
          <a:ln w="9525">
            <a:solidFill>
              <a:schemeClr val="bg2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ko-KR" altLang="en-US" sz="9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5408" y="6003001"/>
            <a:ext cx="420134" cy="29522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4453" y="6027574"/>
            <a:ext cx="400265" cy="28126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6129" y="6034499"/>
            <a:ext cx="440710" cy="309688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9614" y="3477612"/>
            <a:ext cx="2950944" cy="1659012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8823351B-E5AD-2BE4-BD9D-9704E4ED9622}"/>
              </a:ext>
            </a:extLst>
          </p:cNvPr>
          <p:cNvSpPr txBox="1"/>
          <p:nvPr/>
        </p:nvSpPr>
        <p:spPr>
          <a:xfrm>
            <a:off x="2838387" y="1780611"/>
            <a:ext cx="3997476" cy="615239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>
              <a:defRPr sz="1200">
                <a:solidFill>
                  <a:srgbClr val="996633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lvl="0" algn="ctr"/>
            <a:r>
              <a:rPr lang="en-US" altLang="ko-KR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MEDIA</a:t>
            </a:r>
          </a:p>
          <a:p>
            <a:pPr lvl="0" algn="ctr"/>
            <a:endParaRPr lang="en-US" altLang="ko-KR" sz="1600" b="1" dirty="0">
              <a:solidFill>
                <a:schemeClr val="tx1">
                  <a:lumMod val="95000"/>
                  <a:lumOff val="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lvl="0" algn="ctr"/>
            <a:r>
              <a:rPr lang="ko-KR" altLang="en-US" b="1" dirty="0">
                <a:solidFill>
                  <a:schemeClr val="bg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티맥스오피스의 다양한 소식들을 만나보세요 </a:t>
            </a:r>
            <a:endParaRPr lang="en-US" altLang="ko-KR" b="1" dirty="0">
              <a:solidFill>
                <a:schemeClr val="bg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5028470" y="2618650"/>
            <a:ext cx="5051323" cy="253916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altLang="ko-KR" sz="105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-3381" y="2618867"/>
            <a:ext cx="5031851" cy="253916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altLang="ko-KR" sz="105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43572CCE-331B-41A5-BF80-713865087599}"/>
              </a:ext>
            </a:extLst>
          </p:cNvPr>
          <p:cNvSpPr txBox="1"/>
          <p:nvPr/>
        </p:nvSpPr>
        <p:spPr>
          <a:xfrm>
            <a:off x="1563240" y="2651475"/>
            <a:ext cx="1976286" cy="2762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보도자료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3572CCE-331B-41A5-BF80-713865087599}"/>
              </a:ext>
            </a:extLst>
          </p:cNvPr>
          <p:cNvSpPr txBox="1"/>
          <p:nvPr/>
        </p:nvSpPr>
        <p:spPr>
          <a:xfrm>
            <a:off x="6796483" y="2679468"/>
            <a:ext cx="1976286" cy="2762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1000" dirty="0">
                <a:solidFill>
                  <a:srgbClr val="00B0F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SNS</a:t>
            </a:r>
            <a:endParaRPr lang="ko-KR" altLang="en-US" sz="1000" dirty="0">
              <a:solidFill>
                <a:srgbClr val="00B0F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70" name="직선 화살표 연결선 69"/>
          <p:cNvCxnSpPr/>
          <p:nvPr/>
        </p:nvCxnSpPr>
        <p:spPr>
          <a:xfrm>
            <a:off x="5030506" y="3024206"/>
            <a:ext cx="5042026" cy="1763"/>
          </a:xfrm>
          <a:prstGeom prst="straightConnector1">
            <a:avLst/>
          </a:prstGeom>
          <a:ln w="38100">
            <a:solidFill>
              <a:srgbClr val="00AEEF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192" y="3466639"/>
            <a:ext cx="2985323" cy="166998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7162" y="3493538"/>
            <a:ext cx="2949847" cy="1659012"/>
          </a:xfrm>
          <a:prstGeom prst="rect">
            <a:avLst/>
          </a:prstGeom>
        </p:spPr>
      </p:pic>
      <p:sp>
        <p:nvSpPr>
          <p:cNvPr id="42" name="타원 41">
            <a:extLst>
              <a:ext uri="{FF2B5EF4-FFF2-40B4-BE49-F238E27FC236}">
                <a16:creationId xmlns:a16="http://schemas.microsoft.com/office/drawing/2014/main" id="{85B99D82-A1CD-3EEC-8398-B041D76F68D5}"/>
              </a:ext>
            </a:extLst>
          </p:cNvPr>
          <p:cNvSpPr/>
          <p:nvPr/>
        </p:nvSpPr>
        <p:spPr>
          <a:xfrm>
            <a:off x="3200400" y="1224206"/>
            <a:ext cx="5111262" cy="5111262"/>
          </a:xfrm>
          <a:prstGeom prst="ellipse">
            <a:avLst/>
          </a:prstGeom>
          <a:solidFill>
            <a:schemeClr val="accent2"/>
          </a:solidFill>
          <a:ln w="3492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수정 작업 중</a:t>
            </a:r>
          </a:p>
        </p:txBody>
      </p:sp>
    </p:spTree>
    <p:extLst>
      <p:ext uri="{BB962C8B-B14F-4D97-AF65-F5344CB8AC3E}">
        <p14:creationId xmlns:p14="http://schemas.microsoft.com/office/powerpoint/2010/main" val="42529718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3951609" y="3322725"/>
            <a:ext cx="5617180" cy="786354"/>
          </a:xfrm>
        </p:spPr>
        <p:txBody>
          <a:bodyPr>
            <a:normAutofit/>
          </a:bodyPr>
          <a:lstStyle/>
          <a:p>
            <a:r>
              <a:rPr lang="en-US" altLang="ko-KR" dirty="0"/>
              <a:t>RECRUIT</a:t>
            </a:r>
            <a:endParaRPr lang="ko-KR" altLang="en-US" dirty="0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3BFD9B92-05FD-16EA-B8E8-CBB039F86071}"/>
              </a:ext>
            </a:extLst>
          </p:cNvPr>
          <p:cNvSpPr/>
          <p:nvPr/>
        </p:nvSpPr>
        <p:spPr>
          <a:xfrm>
            <a:off x="3200400" y="1224206"/>
            <a:ext cx="5111262" cy="5111262"/>
          </a:xfrm>
          <a:prstGeom prst="ellipse">
            <a:avLst/>
          </a:prstGeom>
          <a:solidFill>
            <a:schemeClr val="accent2"/>
          </a:solidFill>
          <a:ln w="3492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수정 작업 중</a:t>
            </a:r>
          </a:p>
        </p:txBody>
      </p:sp>
    </p:spTree>
    <p:extLst>
      <p:ext uri="{BB962C8B-B14F-4D97-AF65-F5344CB8AC3E}">
        <p14:creationId xmlns:p14="http://schemas.microsoft.com/office/powerpoint/2010/main" val="240141769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Group 134"/>
          <p:cNvGraphicFramePr>
            <a:graphicFrameLocks noGrp="1"/>
          </p:cNvGraphicFramePr>
          <p:nvPr/>
        </p:nvGraphicFramePr>
        <p:xfrm>
          <a:off x="10079793" y="1215900"/>
          <a:ext cx="3342054" cy="1299042"/>
        </p:xfrm>
        <a:graphic>
          <a:graphicData uri="http://schemas.openxmlformats.org/drawingml/2006/table">
            <a:tbl>
              <a:tblPr/>
              <a:tblGrid>
                <a:gridCol w="4360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0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893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</a:p>
                  </a:txBody>
                  <a:tcPr marL="28131" marR="28131" marT="24571" marB="24571" anchor="ctr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내용</a:t>
                      </a:r>
                      <a:endParaRPr lang="en-US" altLang="ko-KR" sz="900" b="1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: 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내용</a:t>
                      </a:r>
                      <a:endParaRPr lang="en-US" altLang="ko-KR" sz="900" b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2000" marR="72000" marT="46792" marB="46792" horzOverflow="overflow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2295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특이사항</a:t>
                      </a:r>
                    </a:p>
                  </a:txBody>
                  <a:tcPr marL="28131" marR="28131" marT="24571" marB="24571" anchor="ctr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8843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900" b="1" kern="1200" dirty="0">
                        <a:solidFill>
                          <a:srgbClr val="FF000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28131" marR="28131" marT="24571" marB="2457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9" name="직사각형 48"/>
          <p:cNvSpPr/>
          <p:nvPr/>
        </p:nvSpPr>
        <p:spPr bwMode="auto">
          <a:xfrm>
            <a:off x="-1132" y="1480471"/>
            <a:ext cx="10077295" cy="1127420"/>
          </a:xfrm>
          <a:prstGeom prst="rect">
            <a:avLst/>
          </a:prstGeom>
          <a:pattFill prst="ltDnDiag">
            <a:fgClr>
              <a:schemeClr val="bg1">
                <a:lumMod val="85000"/>
              </a:schemeClr>
            </a:fgClr>
            <a:bgClr>
              <a:schemeClr val="bg1"/>
            </a:bgClr>
          </a:patt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endParaRPr lang="ko-KR" altLang="ko-KR" sz="1200">
              <a:solidFill>
                <a:srgbClr val="996633"/>
              </a:solidFill>
            </a:endParaRPr>
          </a:p>
        </p:txBody>
      </p:sp>
      <p:sp>
        <p:nvSpPr>
          <p:cNvPr id="108" name="직사각형 107"/>
          <p:cNvSpPr/>
          <p:nvPr/>
        </p:nvSpPr>
        <p:spPr>
          <a:xfrm>
            <a:off x="0" y="7088620"/>
            <a:ext cx="10077295" cy="203200"/>
          </a:xfrm>
          <a:prstGeom prst="rect">
            <a:avLst/>
          </a:prstGeom>
          <a:solidFill>
            <a:schemeClr val="tx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dirty="0" err="1">
                <a:solidFill>
                  <a:schemeClr val="bg1"/>
                </a:solidFill>
                <a:latin typeface="+mn-ea"/>
              </a:rPr>
              <a:t>다음페이지</a:t>
            </a:r>
            <a:r>
              <a:rPr lang="ko-KR" altLang="en-US" sz="1000" dirty="0">
                <a:solidFill>
                  <a:schemeClr val="bg1"/>
                </a:solidFill>
                <a:latin typeface="+mn-ea"/>
              </a:rPr>
              <a:t> 계속▼</a:t>
            </a:r>
          </a:p>
        </p:txBody>
      </p:sp>
      <p:sp>
        <p:nvSpPr>
          <p:cNvPr id="25" name="Rectangle 750">
            <a:extLst>
              <a:ext uri="{FF2B5EF4-FFF2-40B4-BE49-F238E27FC236}">
                <a16:creationId xmlns:a16="http://schemas.microsoft.com/office/drawing/2014/main" id="{76AC9248-3C9E-A145-AA72-D2BBB5268B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72532" y="935585"/>
            <a:ext cx="3367243" cy="275184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algn="ctr">
            <a:noFill/>
            <a:miter lim="800000"/>
            <a:headEnd/>
            <a:tailEnd/>
          </a:ln>
          <a:effectLst/>
        </p:spPr>
        <p:txBody>
          <a:bodyPr wrap="none" lIns="129616" tIns="64808" rIns="129616" bIns="64808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100" b="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Description</a:t>
            </a:r>
            <a:endParaRPr kumimoji="0" lang="ko-KR" altLang="ko-KR" sz="1100" b="0" kern="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  <p:cxnSp>
        <p:nvCxnSpPr>
          <p:cNvPr id="26" name="직선 연결선 9">
            <a:extLst>
              <a:ext uri="{FF2B5EF4-FFF2-40B4-BE49-F238E27FC236}">
                <a16:creationId xmlns:a16="http://schemas.microsoft.com/office/drawing/2014/main" id="{F159784A-31EC-0F44-AA1C-FEE672A6ADDB}"/>
              </a:ext>
            </a:extLst>
          </p:cNvPr>
          <p:cNvCxnSpPr/>
          <p:nvPr/>
        </p:nvCxnSpPr>
        <p:spPr>
          <a:xfrm>
            <a:off x="10072532" y="1198463"/>
            <a:ext cx="3367243" cy="0"/>
          </a:xfrm>
          <a:prstGeom prst="line">
            <a:avLst/>
          </a:prstGeom>
          <a:noFill/>
          <a:ln w="3175">
            <a:solidFill>
              <a:schemeClr val="tx1">
                <a:lumMod val="95000"/>
                <a:lumOff val="5000"/>
              </a:schemeClr>
            </a:solidFill>
            <a:prstDash val="sysDot"/>
            <a:round/>
            <a:headEnd/>
            <a:tailEnd/>
          </a:ln>
          <a:effectLst/>
        </p:spPr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693299B-BCDD-A241-9DB5-E221698663E9}"/>
              </a:ext>
            </a:extLst>
          </p:cNvPr>
          <p:cNvSpPr/>
          <p:nvPr/>
        </p:nvSpPr>
        <p:spPr>
          <a:xfrm>
            <a:off x="1976" y="1716"/>
            <a:ext cx="13437800" cy="938816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algn="ctr">
            <a:noFill/>
            <a:miter lim="800000"/>
            <a:headEnd/>
            <a:tailEnd/>
          </a:ln>
          <a:effectLst/>
        </p:spPr>
        <p:txBody>
          <a:bodyPr wrap="none" lIns="129616" tIns="64808" rIns="129616" bIns="64808" anchor="ctr"/>
          <a:lstStyle/>
          <a:p>
            <a:pPr lvl="0" algn="ctr" fontAlgn="auto" latinLnBrk="0">
              <a:spcBef>
                <a:spcPts val="0"/>
              </a:spcBef>
              <a:spcAft>
                <a:spcPts val="0"/>
              </a:spcAft>
            </a:pPr>
            <a:endParaRPr kumimoji="0" lang="ko-KR" altLang="en-US" sz="1300" b="0" kern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CFB3AD9E-50C6-4144-994E-BBC17D8F6C47}"/>
              </a:ext>
            </a:extLst>
          </p:cNvPr>
          <p:cNvSpPr/>
          <p:nvPr/>
        </p:nvSpPr>
        <p:spPr>
          <a:xfrm>
            <a:off x="949693" y="157464"/>
            <a:ext cx="2874613" cy="27751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616" tIns="64808" rIns="129616" bIns="64808" rtlCol="0" anchor="ctr"/>
          <a:lstStyle/>
          <a:p>
            <a:pPr algn="ctr"/>
            <a:endParaRPr lang="ko-KR" altLang="en-US"/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D0A0D5B5-A7A9-EC45-80C3-DB92AA2E4D26}"/>
              </a:ext>
            </a:extLst>
          </p:cNvPr>
          <p:cNvSpPr/>
          <p:nvPr/>
        </p:nvSpPr>
        <p:spPr>
          <a:xfrm>
            <a:off x="949688" y="504254"/>
            <a:ext cx="7787912" cy="29803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616" tIns="64808" rIns="129616" bIns="64808" rtlCol="0" anchor="ctr"/>
          <a:lstStyle/>
          <a:p>
            <a:pPr algn="ctr"/>
            <a:endParaRPr lang="ko-KR" altLang="en-US"/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0D520F9C-A43E-EB4D-8203-E34E393741A4}"/>
              </a:ext>
            </a:extLst>
          </p:cNvPr>
          <p:cNvSpPr/>
          <p:nvPr/>
        </p:nvSpPr>
        <p:spPr>
          <a:xfrm>
            <a:off x="4849337" y="151131"/>
            <a:ext cx="3888263" cy="296011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616" tIns="64808" rIns="129616" bIns="64808"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B96C48E-831B-2047-BED5-28D5F72C6689}"/>
              </a:ext>
            </a:extLst>
          </p:cNvPr>
          <p:cNvSpPr txBox="1"/>
          <p:nvPr/>
        </p:nvSpPr>
        <p:spPr>
          <a:xfrm>
            <a:off x="-63130" y="212525"/>
            <a:ext cx="1012820" cy="1680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rtl="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1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Verdana" pitchFamily="34" charset="0"/>
              </a:rPr>
              <a:t>화면코드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4124BCF-0792-F94F-AFB9-FDE36E14F42A}"/>
              </a:ext>
            </a:extLst>
          </p:cNvPr>
          <p:cNvSpPr txBox="1"/>
          <p:nvPr/>
        </p:nvSpPr>
        <p:spPr>
          <a:xfrm>
            <a:off x="-63130" y="574505"/>
            <a:ext cx="1012820" cy="1680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rtl="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1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Verdana" pitchFamily="34" charset="0"/>
              </a:rPr>
              <a:t>화면 경로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2364BA8-7185-D14F-9DEF-47E1BE85E940}"/>
              </a:ext>
            </a:extLst>
          </p:cNvPr>
          <p:cNvSpPr txBox="1"/>
          <p:nvPr/>
        </p:nvSpPr>
        <p:spPr>
          <a:xfrm>
            <a:off x="3824305" y="207919"/>
            <a:ext cx="1012820" cy="1680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rtl="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1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Verdana" pitchFamily="34" charset="0"/>
              </a:rPr>
              <a:t>페이지 명</a:t>
            </a:r>
          </a:p>
        </p:txBody>
      </p:sp>
      <p:sp>
        <p:nvSpPr>
          <p:cNvPr id="35" name="모서리가 둥근 직사각형 34">
            <a:extLst>
              <a:ext uri="{FF2B5EF4-FFF2-40B4-BE49-F238E27FC236}">
                <a16:creationId xmlns:a16="http://schemas.microsoft.com/office/drawing/2014/main" id="{73B9760F-FB58-8042-B354-72F448CC78FD}"/>
              </a:ext>
            </a:extLst>
          </p:cNvPr>
          <p:cNvSpPr/>
          <p:nvPr/>
        </p:nvSpPr>
        <p:spPr>
          <a:xfrm>
            <a:off x="9552821" y="160569"/>
            <a:ext cx="1362640" cy="27751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616" tIns="64808" rIns="129616" bIns="64808"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271201F-05BC-3B46-B7D0-55701B4AEE36}"/>
              </a:ext>
            </a:extLst>
          </p:cNvPr>
          <p:cNvSpPr txBox="1"/>
          <p:nvPr/>
        </p:nvSpPr>
        <p:spPr>
          <a:xfrm>
            <a:off x="8527787" y="217356"/>
            <a:ext cx="1012820" cy="1680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rtl="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1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Verdana" pitchFamily="34" charset="0"/>
              </a:rPr>
              <a:t>작성자</a:t>
            </a:r>
          </a:p>
        </p:txBody>
      </p:sp>
      <p:sp>
        <p:nvSpPr>
          <p:cNvPr id="37" name="모서리가 둥근 직사각형 36">
            <a:extLst>
              <a:ext uri="{FF2B5EF4-FFF2-40B4-BE49-F238E27FC236}">
                <a16:creationId xmlns:a16="http://schemas.microsoft.com/office/drawing/2014/main" id="{22395640-DAF6-584F-8F1E-B81DAB747A63}"/>
              </a:ext>
            </a:extLst>
          </p:cNvPr>
          <p:cNvSpPr/>
          <p:nvPr/>
        </p:nvSpPr>
        <p:spPr>
          <a:xfrm>
            <a:off x="11917826" y="162622"/>
            <a:ext cx="1362640" cy="27751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616" tIns="64808" rIns="129616" bIns="64808"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DE5321C-4355-C147-A30D-37C1437EC817}"/>
              </a:ext>
            </a:extLst>
          </p:cNvPr>
          <p:cNvSpPr txBox="1"/>
          <p:nvPr/>
        </p:nvSpPr>
        <p:spPr>
          <a:xfrm>
            <a:off x="10892793" y="219409"/>
            <a:ext cx="1012820" cy="1680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rtl="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1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Verdana" pitchFamily="34" charset="0"/>
              </a:rPr>
              <a:t>작성일</a:t>
            </a:r>
          </a:p>
        </p:txBody>
      </p:sp>
      <p:sp>
        <p:nvSpPr>
          <p:cNvPr id="39" name="모서리가 둥근 직사각형 38">
            <a:extLst>
              <a:ext uri="{FF2B5EF4-FFF2-40B4-BE49-F238E27FC236}">
                <a16:creationId xmlns:a16="http://schemas.microsoft.com/office/drawing/2014/main" id="{B6D052B9-9E99-1043-B2AC-5941CDC9C66A}"/>
              </a:ext>
            </a:extLst>
          </p:cNvPr>
          <p:cNvSpPr/>
          <p:nvPr/>
        </p:nvSpPr>
        <p:spPr>
          <a:xfrm>
            <a:off x="9555435" y="524770"/>
            <a:ext cx="1362640" cy="27751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616" tIns="64808" rIns="129616" bIns="64808"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CCE9C47-932D-BD4C-8FA6-8CB74F1745E6}"/>
              </a:ext>
            </a:extLst>
          </p:cNvPr>
          <p:cNvSpPr txBox="1"/>
          <p:nvPr/>
        </p:nvSpPr>
        <p:spPr>
          <a:xfrm>
            <a:off x="8530402" y="581557"/>
            <a:ext cx="1012820" cy="1680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rtl="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1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Verdana" pitchFamily="34" charset="0"/>
              </a:rPr>
              <a:t>버전</a:t>
            </a:r>
          </a:p>
        </p:txBody>
      </p: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0B4B3F21-3893-FD4F-B50F-534049867C88}"/>
              </a:ext>
            </a:extLst>
          </p:cNvPr>
          <p:cNvSpPr/>
          <p:nvPr/>
        </p:nvSpPr>
        <p:spPr>
          <a:xfrm>
            <a:off x="11918683" y="528653"/>
            <a:ext cx="1362640" cy="27751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616" tIns="64808" rIns="129616" bIns="64808"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478C47E-617B-B949-8E22-719BE7D25422}"/>
              </a:ext>
            </a:extLst>
          </p:cNvPr>
          <p:cNvSpPr txBox="1"/>
          <p:nvPr/>
        </p:nvSpPr>
        <p:spPr>
          <a:xfrm>
            <a:off x="10893649" y="585441"/>
            <a:ext cx="1012820" cy="1680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rtl="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1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Verdana" pitchFamily="34" charset="0"/>
              </a:rPr>
              <a:t>P.NO</a:t>
            </a:r>
            <a:endParaRPr kumimoji="1" lang="ko-KR" altLang="en-US" sz="1100" b="1" kern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  <a:cs typeface="Verdana" pitchFamily="34" charset="0"/>
            </a:endParaRPr>
          </a:p>
        </p:txBody>
      </p:sp>
      <p:cxnSp>
        <p:nvCxnSpPr>
          <p:cNvPr id="44" name="직선 연결선 26">
            <a:extLst>
              <a:ext uri="{FF2B5EF4-FFF2-40B4-BE49-F238E27FC236}">
                <a16:creationId xmlns:a16="http://schemas.microsoft.com/office/drawing/2014/main" id="{96FBDF73-A5FD-4A4C-891B-06312F134183}"/>
              </a:ext>
            </a:extLst>
          </p:cNvPr>
          <p:cNvCxnSpPr/>
          <p:nvPr/>
        </p:nvCxnSpPr>
        <p:spPr>
          <a:xfrm>
            <a:off x="0" y="938816"/>
            <a:ext cx="13439775" cy="1716"/>
          </a:xfrm>
          <a:prstGeom prst="line">
            <a:avLst/>
          </a:prstGeom>
          <a:noFill/>
          <a:ln w="3175">
            <a:solidFill>
              <a:schemeClr val="bg1">
                <a:lumMod val="75000"/>
              </a:schemeClr>
            </a:solidFill>
            <a:prstDash val="solid"/>
            <a:round/>
            <a:headEnd/>
            <a:tailEnd/>
          </a:ln>
          <a:effectLst/>
        </p:spPr>
      </p:cxnSp>
      <p:sp>
        <p:nvSpPr>
          <p:cNvPr id="45" name="Text Box 8">
            <a:extLst>
              <a:ext uri="{FF2B5EF4-FFF2-40B4-BE49-F238E27FC236}">
                <a16:creationId xmlns:a16="http://schemas.microsoft.com/office/drawing/2014/main" id="{9F1C61DA-9264-6243-8E9F-3618E428A0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30896" y="530960"/>
            <a:ext cx="1350427" cy="275211"/>
          </a:xfrm>
          <a:prstGeom prst="rect">
            <a:avLst/>
          </a:prstGeom>
          <a:noFill/>
          <a:ln w="9525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</p:spPr>
        <p:txBody>
          <a:bodyPr wrap="none" lIns="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fld id="{95C22FB1-9964-4BFB-A0F7-104B1268D904}" type="slidenum">
              <a:rPr kumimoji="0" lang="en-US" altLang="ko-KR" sz="1100" b="1">
                <a:latin typeface="Verdana" pitchFamily="34" charset="0"/>
              </a:rPr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t>49</a:t>
            </a:fld>
            <a:endParaRPr kumimoji="0" lang="en-US" altLang="ko-KR" sz="1100" b="1" dirty="0">
              <a:latin typeface="Verdana" pitchFamily="34" charset="0"/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8E9AA351-D78D-864C-B971-85694C5B4B99}"/>
              </a:ext>
            </a:extLst>
          </p:cNvPr>
          <p:cNvCxnSpPr/>
          <p:nvPr/>
        </p:nvCxnSpPr>
        <p:spPr>
          <a:xfrm>
            <a:off x="10072532" y="935585"/>
            <a:ext cx="0" cy="6335792"/>
          </a:xfrm>
          <a:prstGeom prst="straightConnector1">
            <a:avLst/>
          </a:prstGeom>
          <a:noFill/>
          <a:ln w="3175">
            <a:solidFill>
              <a:schemeClr val="tx1">
                <a:lumMod val="95000"/>
                <a:lumOff val="5000"/>
              </a:schemeClr>
            </a:solidFill>
            <a:prstDash val="sysDot"/>
            <a:round/>
            <a:headEnd/>
            <a:tailEnd/>
          </a:ln>
          <a:effectLst/>
        </p:spPr>
      </p:cxnSp>
      <p:sp>
        <p:nvSpPr>
          <p:cNvPr id="47" name="제목 1">
            <a:extLst>
              <a:ext uri="{FF2B5EF4-FFF2-40B4-BE49-F238E27FC236}">
                <a16:creationId xmlns:a16="http://schemas.microsoft.com/office/drawing/2014/main" id="{E7A1B631-041C-F24D-9E69-FDC52DBEFB5D}"/>
              </a:ext>
            </a:extLst>
          </p:cNvPr>
          <p:cNvSpPr txBox="1">
            <a:spLocks/>
          </p:cNvSpPr>
          <p:nvPr/>
        </p:nvSpPr>
        <p:spPr>
          <a:xfrm>
            <a:off x="4855139" y="135819"/>
            <a:ext cx="2814638" cy="323850"/>
          </a:xfrm>
          <a:prstGeom prst="rect">
            <a:avLst/>
          </a:prstGeom>
        </p:spPr>
        <p:txBody>
          <a:bodyPr anchor="ctr"/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RECRUIT</a:t>
            </a:r>
            <a:endParaRPr lang="ko-KR" altLang="en-US" sz="10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51" name="제목 1">
            <a:extLst>
              <a:ext uri="{FF2B5EF4-FFF2-40B4-BE49-F238E27FC236}">
                <a16:creationId xmlns:a16="http://schemas.microsoft.com/office/drawing/2014/main" id="{1B3DB821-9622-DD44-B11C-061B5CFB4FAB}"/>
              </a:ext>
            </a:extLst>
          </p:cNvPr>
          <p:cNvSpPr txBox="1">
            <a:spLocks/>
          </p:cNvSpPr>
          <p:nvPr/>
        </p:nvSpPr>
        <p:spPr>
          <a:xfrm>
            <a:off x="961564" y="489296"/>
            <a:ext cx="7760048" cy="323850"/>
          </a:xfrm>
          <a:prstGeom prst="rect">
            <a:avLst/>
          </a:prstGeom>
        </p:spPr>
        <p:txBody>
          <a:bodyPr anchor="ctr"/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RECRUIT-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채용 공고</a:t>
            </a: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355601" y="2897506"/>
            <a:ext cx="2119534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2" name="TextBox 41"/>
          <p:cNvSpPr txBox="1"/>
          <p:nvPr/>
        </p:nvSpPr>
        <p:spPr>
          <a:xfrm>
            <a:off x="7541231" y="2618650"/>
            <a:ext cx="2520000" cy="253916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altLang="ko-KR" sz="105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-3380" y="2618867"/>
            <a:ext cx="2520000" cy="253916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altLang="ko-KR" sz="105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3572CCE-331B-41A5-BF80-713865087599}"/>
              </a:ext>
            </a:extLst>
          </p:cNvPr>
          <p:cNvSpPr txBox="1"/>
          <p:nvPr/>
        </p:nvSpPr>
        <p:spPr>
          <a:xfrm>
            <a:off x="260836" y="2682014"/>
            <a:ext cx="1976286" cy="2808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1000" dirty="0">
                <a:solidFill>
                  <a:srgbClr val="00AEE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채용 공고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3572CCE-331B-41A5-BF80-713865087599}"/>
              </a:ext>
            </a:extLst>
          </p:cNvPr>
          <p:cNvSpPr txBox="1"/>
          <p:nvPr/>
        </p:nvSpPr>
        <p:spPr>
          <a:xfrm>
            <a:off x="7733469" y="2692236"/>
            <a:ext cx="1976286" cy="2808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자주 묻는 질문</a:t>
            </a:r>
          </a:p>
        </p:txBody>
      </p:sp>
      <p:cxnSp>
        <p:nvCxnSpPr>
          <p:cNvPr id="54" name="직선 화살표 연결선 53"/>
          <p:cNvCxnSpPr/>
          <p:nvPr/>
        </p:nvCxnSpPr>
        <p:spPr>
          <a:xfrm flipV="1">
            <a:off x="-3380" y="3029072"/>
            <a:ext cx="2520000" cy="1815"/>
          </a:xfrm>
          <a:prstGeom prst="straightConnector1">
            <a:avLst/>
          </a:prstGeom>
          <a:ln w="38100">
            <a:solidFill>
              <a:srgbClr val="00AEEF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2521897" y="2615072"/>
            <a:ext cx="2568361" cy="253916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altLang="ko-KR" sz="105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3572CCE-331B-41A5-BF80-713865087599}"/>
              </a:ext>
            </a:extLst>
          </p:cNvPr>
          <p:cNvSpPr txBox="1"/>
          <p:nvPr/>
        </p:nvSpPr>
        <p:spPr>
          <a:xfrm>
            <a:off x="2820317" y="2692236"/>
            <a:ext cx="1976286" cy="2808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채용 프로세스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5090259" y="2620380"/>
            <a:ext cx="2449946" cy="253916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altLang="ko-KR" sz="105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3572CCE-331B-41A5-BF80-713865087599}"/>
              </a:ext>
            </a:extLst>
          </p:cNvPr>
          <p:cNvSpPr txBox="1"/>
          <p:nvPr/>
        </p:nvSpPr>
        <p:spPr>
          <a:xfrm>
            <a:off x="5356642" y="2682369"/>
            <a:ext cx="1976286" cy="2808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복리 후생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375315" y="6439645"/>
            <a:ext cx="237301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800" dirty="0"/>
              <a:t>제품 출시에 따른 </a:t>
            </a:r>
            <a:r>
              <a:rPr lang="en-US" altLang="ko-KR" sz="800" dirty="0"/>
              <a:t>4P </a:t>
            </a:r>
            <a:r>
              <a:rPr lang="ko-KR" altLang="en-US" sz="800" dirty="0"/>
              <a:t>전략 수립 </a:t>
            </a:r>
            <a:r>
              <a:rPr lang="en-US" altLang="ko-KR" sz="800" dirty="0"/>
              <a:t>(</a:t>
            </a:r>
            <a:r>
              <a:rPr lang="ko-KR" altLang="en-US" sz="800" dirty="0"/>
              <a:t>가격</a:t>
            </a:r>
            <a:r>
              <a:rPr lang="en-US" altLang="ko-KR" sz="800" dirty="0"/>
              <a:t>, </a:t>
            </a:r>
            <a:r>
              <a:rPr lang="ko-KR" altLang="en-US" sz="800" dirty="0"/>
              <a:t>라이선스 등</a:t>
            </a:r>
            <a:r>
              <a:rPr lang="en-US" altLang="ko-KR" sz="800" dirty="0"/>
              <a:t>)</a:t>
            </a:r>
          </a:p>
          <a:p>
            <a:r>
              <a:rPr lang="ko-KR" altLang="en-US" sz="800" dirty="0"/>
              <a:t>브랜드 커뮤니케이션 전략 수립 및 기획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823351B-E5AD-2BE4-BD9D-9704E4ED9622}"/>
              </a:ext>
            </a:extLst>
          </p:cNvPr>
          <p:cNvSpPr txBox="1"/>
          <p:nvPr/>
        </p:nvSpPr>
        <p:spPr>
          <a:xfrm>
            <a:off x="1835176" y="1674104"/>
            <a:ext cx="6166709" cy="768364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>
              <a:defRPr sz="1200">
                <a:solidFill>
                  <a:srgbClr val="996633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lvl="0" algn="ctr"/>
            <a:r>
              <a:rPr lang="en-US" altLang="ko-KR" sz="16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RECRUIT</a:t>
            </a:r>
          </a:p>
          <a:p>
            <a:pPr lvl="0" algn="ctr"/>
            <a:endParaRPr lang="en-US" altLang="ko-KR" sz="1600" b="1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lvl="0" algn="ctr"/>
            <a:r>
              <a:rPr lang="ko-KR" altLang="en-US" b="1" dirty="0">
                <a:solidFill>
                  <a:schemeClr val="bg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티맥스오피스에서 </a:t>
            </a:r>
            <a:r>
              <a:rPr lang="en-US" altLang="ko-KR" b="1" dirty="0">
                <a:solidFill>
                  <a:schemeClr val="bg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Super App</a:t>
            </a:r>
            <a:r>
              <a:rPr lang="ko-KR" altLang="en-US" b="1" dirty="0">
                <a:solidFill>
                  <a:schemeClr val="bg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세상을 이끌어갈 인재를 모집합니다</a:t>
            </a:r>
            <a:r>
              <a:rPr lang="en-US" altLang="ko-KR" b="1" dirty="0">
                <a:solidFill>
                  <a:schemeClr val="bg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!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2924140" y="6501201"/>
            <a:ext cx="273287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800" dirty="0"/>
              <a:t>문서 관리 플랫폼</a:t>
            </a:r>
            <a:r>
              <a:rPr lang="en-US" altLang="ko-KR" sz="800" dirty="0"/>
              <a:t>,</a:t>
            </a:r>
            <a:r>
              <a:rPr lang="ko-KR" altLang="en-US" sz="800" dirty="0"/>
              <a:t> </a:t>
            </a:r>
            <a:r>
              <a:rPr lang="en-US" altLang="ko-KR" sz="800" dirty="0"/>
              <a:t>No-Code </a:t>
            </a:r>
            <a:r>
              <a:rPr lang="ko-KR" altLang="en-US" sz="800" dirty="0"/>
              <a:t>앱 </a:t>
            </a:r>
            <a:r>
              <a:rPr lang="ko-KR" altLang="en-US" sz="800" dirty="0" err="1"/>
              <a:t>빌더</a:t>
            </a:r>
            <a:r>
              <a:rPr lang="ko-KR" altLang="en-US" sz="800" dirty="0"/>
              <a:t> </a:t>
            </a:r>
            <a:r>
              <a:rPr lang="en-US" altLang="ko-KR" sz="800" dirty="0"/>
              <a:t>QA </a:t>
            </a:r>
            <a:r>
              <a:rPr lang="ko-KR" altLang="en-US" sz="800" dirty="0"/>
              <a:t>업무</a:t>
            </a:r>
          </a:p>
          <a:p>
            <a:r>
              <a:rPr lang="ko-KR" altLang="en-US" sz="800" dirty="0"/>
              <a:t>제품 기술 분석 및 </a:t>
            </a:r>
            <a:r>
              <a:rPr lang="en-US" altLang="ko-KR" sz="800" dirty="0"/>
              <a:t>Spec </a:t>
            </a:r>
            <a:r>
              <a:rPr lang="ko-KR" altLang="en-US" sz="800" dirty="0"/>
              <a:t>정의</a:t>
            </a:r>
            <a:endParaRPr lang="en-US" altLang="ko-KR" sz="800" dirty="0"/>
          </a:p>
        </p:txBody>
      </p:sp>
      <p:sp>
        <p:nvSpPr>
          <p:cNvPr id="7" name="직사각형 6"/>
          <p:cNvSpPr/>
          <p:nvPr/>
        </p:nvSpPr>
        <p:spPr>
          <a:xfrm>
            <a:off x="7721783" y="4577971"/>
            <a:ext cx="228488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800" dirty="0"/>
              <a:t>Office Suites, ECM, No-Code App Builder</a:t>
            </a:r>
            <a:r>
              <a:rPr lang="ko-KR" altLang="en-US" sz="800" dirty="0"/>
              <a:t>의</a:t>
            </a:r>
            <a:br>
              <a:rPr lang="en-US" altLang="ko-KR" sz="800" dirty="0"/>
            </a:br>
            <a:r>
              <a:rPr lang="ko-KR" altLang="en-US" sz="800" dirty="0"/>
              <a:t> </a:t>
            </a:r>
            <a:r>
              <a:rPr lang="en-US" altLang="ko-KR" sz="800" dirty="0"/>
              <a:t>UX </a:t>
            </a:r>
            <a:r>
              <a:rPr lang="ko-KR" altLang="en-US" sz="800" dirty="0"/>
              <a:t>설계</a:t>
            </a:r>
            <a:r>
              <a:rPr lang="en-US" altLang="ko-KR" sz="800" dirty="0"/>
              <a:t>, </a:t>
            </a:r>
            <a:r>
              <a:rPr lang="ko-KR" altLang="en-US" sz="800" dirty="0"/>
              <a:t>전략 수립</a:t>
            </a:r>
            <a:r>
              <a:rPr lang="en-US" altLang="ko-KR" sz="800" dirty="0"/>
              <a:t>, GUI</a:t>
            </a:r>
            <a:r>
              <a:rPr lang="ko-KR" altLang="en-US" sz="800" dirty="0"/>
              <a:t>디자인</a:t>
            </a:r>
            <a:r>
              <a:rPr lang="en-US" altLang="ko-KR" sz="800" dirty="0"/>
              <a:t>, Publishing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649917" y="4591067"/>
            <a:ext cx="167398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800" dirty="0"/>
              <a:t>제품 연구개발의 업무 전반 수행</a:t>
            </a:r>
          </a:p>
          <a:p>
            <a:r>
              <a:rPr lang="en-US" altLang="ko-KR" sz="800" dirty="0"/>
              <a:t>IT </a:t>
            </a:r>
            <a:r>
              <a:rPr lang="ko-KR" altLang="en-US" sz="800" dirty="0"/>
              <a:t>기술동향 리서치</a:t>
            </a:r>
          </a:p>
          <a:p>
            <a:endParaRPr lang="en-US" altLang="ko-KR" sz="800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453" y="3427967"/>
            <a:ext cx="1322772" cy="80285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333" y="5317662"/>
            <a:ext cx="1293465" cy="863578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1281" y="5404326"/>
            <a:ext cx="1326916" cy="771241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71281" y="3417837"/>
            <a:ext cx="1326916" cy="896863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66238" y="3452865"/>
            <a:ext cx="1257987" cy="838285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16473" y="5406289"/>
            <a:ext cx="1280703" cy="774952"/>
          </a:xfrm>
          <a:prstGeom prst="rect">
            <a:avLst/>
          </a:prstGeom>
        </p:spPr>
      </p:pic>
      <p:sp>
        <p:nvSpPr>
          <p:cNvPr id="68" name="직사각형 67"/>
          <p:cNvSpPr/>
          <p:nvPr/>
        </p:nvSpPr>
        <p:spPr>
          <a:xfrm>
            <a:off x="7746666" y="4316557"/>
            <a:ext cx="210506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/>
              <a:t>UI UX </a:t>
            </a:r>
            <a:r>
              <a:rPr lang="ko-KR" altLang="en-US" sz="1200" dirty="0"/>
              <a:t>설계</a:t>
            </a:r>
            <a:r>
              <a:rPr lang="en-US" altLang="ko-KR" sz="1200" dirty="0"/>
              <a:t>, </a:t>
            </a:r>
            <a:r>
              <a:rPr lang="ko-KR" altLang="en-US" sz="1200" dirty="0"/>
              <a:t>디자인</a:t>
            </a:r>
            <a:r>
              <a:rPr lang="en-US" altLang="ko-KR" sz="1200" dirty="0"/>
              <a:t>, </a:t>
            </a:r>
            <a:r>
              <a:rPr lang="ko-KR" altLang="en-US" sz="1200" dirty="0"/>
              <a:t>퍼블리싱</a:t>
            </a:r>
          </a:p>
        </p:txBody>
      </p:sp>
      <p:sp>
        <p:nvSpPr>
          <p:cNvPr id="69" name="직사각형 68"/>
          <p:cNvSpPr/>
          <p:nvPr/>
        </p:nvSpPr>
        <p:spPr>
          <a:xfrm>
            <a:off x="3446108" y="6215758"/>
            <a:ext cx="102944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/>
              <a:t>QA</a:t>
            </a:r>
            <a:r>
              <a:rPr lang="ko-KR" altLang="en-US" sz="1200" dirty="0"/>
              <a:t>엔지니어</a:t>
            </a:r>
            <a:r>
              <a:rPr lang="en-US" altLang="ko-KR" sz="1200" dirty="0"/>
              <a:t> </a:t>
            </a:r>
            <a:endParaRPr lang="ko-KR" altLang="en-US" sz="1200" dirty="0"/>
          </a:p>
        </p:txBody>
      </p:sp>
      <p:sp>
        <p:nvSpPr>
          <p:cNvPr id="70" name="직사각형 69"/>
          <p:cNvSpPr/>
          <p:nvPr/>
        </p:nvSpPr>
        <p:spPr>
          <a:xfrm>
            <a:off x="912695" y="6193913"/>
            <a:ext cx="114326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/>
              <a:t>마케팅 담당자</a:t>
            </a:r>
          </a:p>
        </p:txBody>
      </p:sp>
      <p:sp>
        <p:nvSpPr>
          <p:cNvPr id="72" name="직사각형 71"/>
          <p:cNvSpPr/>
          <p:nvPr/>
        </p:nvSpPr>
        <p:spPr>
          <a:xfrm>
            <a:off x="5773154" y="4314068"/>
            <a:ext cx="102463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/>
              <a:t>제품 컨설팅</a:t>
            </a:r>
          </a:p>
        </p:txBody>
      </p:sp>
      <p:sp>
        <p:nvSpPr>
          <p:cNvPr id="74" name="직사각형 73"/>
          <p:cNvSpPr/>
          <p:nvPr/>
        </p:nvSpPr>
        <p:spPr>
          <a:xfrm>
            <a:off x="5773154" y="6245741"/>
            <a:ext cx="114326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/>
              <a:t>기술 엔지니어</a:t>
            </a:r>
          </a:p>
        </p:txBody>
      </p:sp>
      <p:sp>
        <p:nvSpPr>
          <p:cNvPr id="75" name="직사각형 74"/>
          <p:cNvSpPr/>
          <p:nvPr/>
        </p:nvSpPr>
        <p:spPr>
          <a:xfrm>
            <a:off x="3503960" y="4345308"/>
            <a:ext cx="98937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/>
              <a:t>제품 기획자</a:t>
            </a:r>
          </a:p>
        </p:txBody>
      </p:sp>
      <p:sp>
        <p:nvSpPr>
          <p:cNvPr id="76" name="직사각형 75"/>
          <p:cNvSpPr/>
          <p:nvPr/>
        </p:nvSpPr>
        <p:spPr>
          <a:xfrm>
            <a:off x="938627" y="4291150"/>
            <a:ext cx="98937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/>
              <a:t>개발 연구원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3185062" y="4598088"/>
            <a:ext cx="167007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800" dirty="0"/>
              <a:t>제품 기획과 고도화 수행</a:t>
            </a:r>
          </a:p>
          <a:p>
            <a:r>
              <a:rPr lang="ko-KR" altLang="en-US" sz="800" dirty="0"/>
              <a:t>개발</a:t>
            </a:r>
            <a:r>
              <a:rPr lang="en-US" altLang="ko-KR" sz="800" dirty="0"/>
              <a:t>/</a:t>
            </a:r>
            <a:r>
              <a:rPr lang="ko-KR" altLang="en-US" sz="800" dirty="0"/>
              <a:t>디자인</a:t>
            </a:r>
            <a:r>
              <a:rPr lang="en-US" altLang="ko-KR" sz="800" dirty="0"/>
              <a:t>/</a:t>
            </a:r>
            <a:r>
              <a:rPr lang="ko-KR" altLang="en-US" sz="800" dirty="0" err="1"/>
              <a:t>품질팀과</a:t>
            </a:r>
            <a:r>
              <a:rPr lang="ko-KR" altLang="en-US" sz="800" dirty="0"/>
              <a:t> 유기적인 </a:t>
            </a:r>
            <a:endParaRPr lang="en-US" altLang="ko-KR" sz="800" dirty="0"/>
          </a:p>
          <a:p>
            <a:r>
              <a:rPr lang="ko-KR" altLang="en-US" sz="800" dirty="0"/>
              <a:t>커뮤니케이션 및 회의체 리딩</a:t>
            </a: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91032" y="3438519"/>
            <a:ext cx="1201340" cy="876181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5575812" y="6515865"/>
            <a:ext cx="204595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800" dirty="0"/>
              <a:t>고객의 </a:t>
            </a:r>
            <a:r>
              <a:rPr lang="en-US" altLang="ko-KR" sz="800" dirty="0"/>
              <a:t>needs</a:t>
            </a:r>
            <a:r>
              <a:rPr lang="ko-KR" altLang="en-US" sz="800" dirty="0"/>
              <a:t> 파악</a:t>
            </a:r>
            <a:r>
              <a:rPr lang="en-US" altLang="ko-KR" sz="800" dirty="0"/>
              <a:t>, Pain Point</a:t>
            </a:r>
            <a:r>
              <a:rPr lang="ko-KR" altLang="en-US" sz="800" dirty="0"/>
              <a:t>분석</a:t>
            </a:r>
            <a:r>
              <a:rPr lang="en-US" altLang="ko-KR" sz="800" dirty="0"/>
              <a:t> </a:t>
            </a:r>
          </a:p>
          <a:p>
            <a:r>
              <a:rPr lang="ko-KR" altLang="en-US" sz="800" dirty="0"/>
              <a:t>고객의 요구 사항 범위 설정</a:t>
            </a:r>
            <a:r>
              <a:rPr lang="en-US" altLang="ko-KR" sz="800" dirty="0"/>
              <a:t>, </a:t>
            </a:r>
            <a:r>
              <a:rPr lang="ko-KR" altLang="en-US" sz="800" dirty="0"/>
              <a:t>일정 계획</a:t>
            </a:r>
            <a:r>
              <a:rPr lang="en-US" altLang="ko-KR" sz="800" dirty="0"/>
              <a:t>, </a:t>
            </a:r>
          </a:p>
          <a:p>
            <a:r>
              <a:rPr lang="ko-KR" altLang="en-US" sz="800" dirty="0"/>
              <a:t>산출물 관리 등 </a:t>
            </a:r>
            <a:endParaRPr lang="en-US" altLang="ko-KR" sz="800" dirty="0"/>
          </a:p>
        </p:txBody>
      </p:sp>
      <p:sp>
        <p:nvSpPr>
          <p:cNvPr id="19" name="직사각형 18"/>
          <p:cNvSpPr/>
          <p:nvPr/>
        </p:nvSpPr>
        <p:spPr>
          <a:xfrm>
            <a:off x="5578570" y="4616233"/>
            <a:ext cx="161442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800" dirty="0"/>
              <a:t>제품 컨설팅 수행</a:t>
            </a:r>
            <a:r>
              <a:rPr lang="en-US" altLang="ko-KR" sz="800" dirty="0"/>
              <a:t>(Pre-Sales)</a:t>
            </a:r>
          </a:p>
          <a:p>
            <a:r>
              <a:rPr lang="ko-KR" altLang="en-US" sz="800" dirty="0"/>
              <a:t>제품 </a:t>
            </a:r>
            <a:r>
              <a:rPr lang="en-US" altLang="ko-KR" sz="800" dirty="0"/>
              <a:t>Sales Kit(Script) </a:t>
            </a:r>
            <a:r>
              <a:rPr lang="ko-KR" altLang="en-US" sz="800" dirty="0"/>
              <a:t>작성</a:t>
            </a:r>
            <a:r>
              <a:rPr lang="en-US" altLang="ko-KR" sz="800" dirty="0"/>
              <a:t>/</a:t>
            </a:r>
            <a:r>
              <a:rPr lang="ko-KR" altLang="en-US" sz="800" dirty="0"/>
              <a:t>배포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248343" y="2433458"/>
            <a:ext cx="3046027" cy="1015663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채용 공고 형식 미정</a:t>
            </a:r>
            <a:endParaRPr lang="en-US" altLang="ko-KR" sz="1200" dirty="0"/>
          </a:p>
          <a:p>
            <a:r>
              <a:rPr lang="en-US" altLang="ko-KR" sz="1200" dirty="0"/>
              <a:t>1. </a:t>
            </a:r>
            <a:r>
              <a:rPr lang="ko-KR" altLang="en-US" sz="1200" dirty="0"/>
              <a:t>현재와 같이 </a:t>
            </a:r>
            <a:r>
              <a:rPr lang="ko-KR" altLang="en-US" sz="1200" dirty="0" err="1"/>
              <a:t>직무별</a:t>
            </a:r>
            <a:r>
              <a:rPr lang="ko-KR" altLang="en-US" sz="1200" dirty="0"/>
              <a:t> 간단한 소개</a:t>
            </a:r>
            <a:endParaRPr lang="en-US" altLang="ko-KR" sz="1200" dirty="0"/>
          </a:p>
          <a:p>
            <a:r>
              <a:rPr lang="en-US" altLang="ko-KR" sz="1200" dirty="0"/>
              <a:t>2. </a:t>
            </a:r>
            <a:r>
              <a:rPr lang="ko-KR" altLang="en-US" sz="1200" dirty="0"/>
              <a:t>공고 타이틀 나열된 표 클릭 후 상세 안내</a:t>
            </a:r>
            <a:endParaRPr lang="en-US" altLang="ko-KR" sz="1200" dirty="0"/>
          </a:p>
          <a:p>
            <a:r>
              <a:rPr lang="en-US" altLang="ko-KR" sz="1200" dirty="0"/>
              <a:t>3. </a:t>
            </a:r>
            <a:r>
              <a:rPr lang="ko-KR" altLang="en-US" sz="1200" dirty="0" err="1"/>
              <a:t>드롭다운바</a:t>
            </a:r>
            <a:r>
              <a:rPr lang="ko-KR" altLang="en-US" sz="1200" dirty="0"/>
              <a:t> 하단 상세 안내</a:t>
            </a:r>
            <a:endParaRPr lang="en-US" altLang="ko-KR" sz="1200" dirty="0"/>
          </a:p>
          <a:p>
            <a:r>
              <a:rPr lang="en-US" altLang="ko-KR" sz="1200" dirty="0"/>
              <a:t>4. </a:t>
            </a:r>
            <a:r>
              <a:rPr lang="ko-KR" altLang="en-US" sz="1200" dirty="0" err="1"/>
              <a:t>공고별</a:t>
            </a:r>
            <a:r>
              <a:rPr lang="ko-KR" altLang="en-US" sz="1200" dirty="0"/>
              <a:t> 별도 페이지 구성</a:t>
            </a:r>
            <a:endParaRPr lang="en-US" altLang="ko-KR" sz="1200" dirty="0"/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CFDEF3FA-1A1C-BA43-9595-69952DAF1992}"/>
              </a:ext>
            </a:extLst>
          </p:cNvPr>
          <p:cNvSpPr/>
          <p:nvPr/>
        </p:nvSpPr>
        <p:spPr>
          <a:xfrm>
            <a:off x="3200400" y="1224206"/>
            <a:ext cx="5111262" cy="5111262"/>
          </a:xfrm>
          <a:prstGeom prst="ellipse">
            <a:avLst/>
          </a:prstGeom>
          <a:solidFill>
            <a:schemeClr val="accent2"/>
          </a:solidFill>
          <a:ln w="3492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수정 작업 중</a:t>
            </a:r>
          </a:p>
        </p:txBody>
      </p:sp>
    </p:spTree>
    <p:extLst>
      <p:ext uri="{BB962C8B-B14F-4D97-AF65-F5344CB8AC3E}">
        <p14:creationId xmlns:p14="http://schemas.microsoft.com/office/powerpoint/2010/main" val="40461879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5FE3CC-305B-9CC3-F34E-60A00F2B8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메인 페이지</a:t>
            </a: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AFB5501A-8B6C-D832-7214-337FC105A503}"/>
              </a:ext>
            </a:extLst>
          </p:cNvPr>
          <p:cNvSpPr/>
          <p:nvPr/>
        </p:nvSpPr>
        <p:spPr>
          <a:xfrm>
            <a:off x="3200400" y="1224206"/>
            <a:ext cx="5111262" cy="5111262"/>
          </a:xfrm>
          <a:prstGeom prst="ellipse">
            <a:avLst/>
          </a:prstGeom>
          <a:solidFill>
            <a:schemeClr val="accent2"/>
          </a:solidFill>
          <a:ln w="3492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준비 중</a:t>
            </a:r>
          </a:p>
        </p:txBody>
      </p:sp>
    </p:spTree>
    <p:extLst>
      <p:ext uri="{BB962C8B-B14F-4D97-AF65-F5344CB8AC3E}">
        <p14:creationId xmlns:p14="http://schemas.microsoft.com/office/powerpoint/2010/main" val="180919849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Group 1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4640450"/>
              </p:ext>
            </p:extLst>
          </p:nvPr>
        </p:nvGraphicFramePr>
        <p:xfrm>
          <a:off x="10079793" y="1215900"/>
          <a:ext cx="3342054" cy="1999226"/>
        </p:xfrm>
        <a:graphic>
          <a:graphicData uri="http://schemas.openxmlformats.org/drawingml/2006/table">
            <a:tbl>
              <a:tblPr/>
              <a:tblGrid>
                <a:gridCol w="4360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0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6302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</a:p>
                  </a:txBody>
                  <a:tcPr marL="28131" marR="28131" marT="24571" marB="24571" anchor="ctr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altLang="ko-KR" sz="900" dirty="0"/>
                        <a:t>NOTION </a:t>
                      </a:r>
                      <a:r>
                        <a:rPr lang="ko-KR" altLang="en-US" sz="900" dirty="0"/>
                        <a:t>페이지 링크 연동</a:t>
                      </a:r>
                      <a:endParaRPr lang="en-US" altLang="ko-KR" sz="900" dirty="0"/>
                    </a:p>
                    <a:p>
                      <a:r>
                        <a:rPr lang="ko-KR" altLang="en-US" sz="900" dirty="0"/>
                        <a:t>https://pouncing-ferryboat-b65.notion.site/22-d89c734e67b445d896db87fcbc6122e0</a:t>
                      </a:r>
                    </a:p>
                  </a:txBody>
                  <a:tcPr marL="72000" marR="72000" marT="46792" marB="46792" horzOverflow="overflow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4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</a:t>
                      </a:r>
                    </a:p>
                  </a:txBody>
                  <a:tcPr marL="28131" marR="28131" marT="24571" marB="24571" anchor="ctr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/>
                        <a:t>입사지원하기 링크 연동</a:t>
                      </a:r>
                      <a:endParaRPr lang="en-US" altLang="ko-KR" sz="900" dirty="0"/>
                    </a:p>
                    <a:p>
                      <a:r>
                        <a:rPr lang="ko-KR" altLang="en-US" sz="900" dirty="0"/>
                        <a:t>https://kr.tmaxsoft.com/recruit/recruitNotice.do</a:t>
                      </a:r>
                    </a:p>
                    <a:p>
                      <a:endParaRPr lang="en-US" altLang="ko-KR" sz="900" b="1" baseline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2000" marR="72000" marT="46792" marB="46792" horzOverflow="overflow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0405783"/>
                  </a:ext>
                </a:extLst>
              </a:tr>
              <a:tr h="292295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특이사항</a:t>
                      </a:r>
                    </a:p>
                  </a:txBody>
                  <a:tcPr marL="28131" marR="28131" marT="24571" marB="24571" anchor="ctr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8843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900" b="1" kern="1200" dirty="0">
                        <a:solidFill>
                          <a:srgbClr val="FF000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28131" marR="28131" marT="24571" marB="2457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9" name="직사각형 48"/>
          <p:cNvSpPr/>
          <p:nvPr/>
        </p:nvSpPr>
        <p:spPr bwMode="auto">
          <a:xfrm>
            <a:off x="-1" y="1492993"/>
            <a:ext cx="10077295" cy="1127420"/>
          </a:xfrm>
          <a:prstGeom prst="rect">
            <a:avLst/>
          </a:prstGeom>
          <a:pattFill prst="ltDnDiag">
            <a:fgClr>
              <a:schemeClr val="bg1">
                <a:lumMod val="85000"/>
              </a:schemeClr>
            </a:fgClr>
            <a:bgClr>
              <a:schemeClr val="bg1"/>
            </a:bgClr>
          </a:patt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endParaRPr lang="ko-KR" altLang="ko-KR" sz="1200" dirty="0">
              <a:solidFill>
                <a:srgbClr val="996633"/>
              </a:solidFill>
            </a:endParaRPr>
          </a:p>
        </p:txBody>
      </p:sp>
      <p:sp>
        <p:nvSpPr>
          <p:cNvPr id="25" name="Rectangle 750">
            <a:extLst>
              <a:ext uri="{FF2B5EF4-FFF2-40B4-BE49-F238E27FC236}">
                <a16:creationId xmlns:a16="http://schemas.microsoft.com/office/drawing/2014/main" id="{76AC9248-3C9E-A145-AA72-D2BBB5268B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72532" y="935585"/>
            <a:ext cx="3367243" cy="275184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algn="ctr">
            <a:noFill/>
            <a:miter lim="800000"/>
            <a:headEnd/>
            <a:tailEnd/>
          </a:ln>
          <a:effectLst/>
        </p:spPr>
        <p:txBody>
          <a:bodyPr wrap="none" lIns="129616" tIns="64808" rIns="129616" bIns="64808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100" b="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Description</a:t>
            </a:r>
            <a:endParaRPr kumimoji="0" lang="ko-KR" altLang="ko-KR" sz="1100" b="0" kern="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  <p:cxnSp>
        <p:nvCxnSpPr>
          <p:cNvPr id="26" name="직선 연결선 9">
            <a:extLst>
              <a:ext uri="{FF2B5EF4-FFF2-40B4-BE49-F238E27FC236}">
                <a16:creationId xmlns:a16="http://schemas.microsoft.com/office/drawing/2014/main" id="{F159784A-31EC-0F44-AA1C-FEE672A6ADDB}"/>
              </a:ext>
            </a:extLst>
          </p:cNvPr>
          <p:cNvCxnSpPr/>
          <p:nvPr/>
        </p:nvCxnSpPr>
        <p:spPr>
          <a:xfrm>
            <a:off x="10072532" y="1198463"/>
            <a:ext cx="3367243" cy="0"/>
          </a:xfrm>
          <a:prstGeom prst="line">
            <a:avLst/>
          </a:prstGeom>
          <a:noFill/>
          <a:ln w="3175">
            <a:solidFill>
              <a:schemeClr val="tx1">
                <a:lumMod val="95000"/>
                <a:lumOff val="5000"/>
              </a:schemeClr>
            </a:solidFill>
            <a:prstDash val="sysDot"/>
            <a:round/>
            <a:headEnd/>
            <a:tailEnd/>
          </a:ln>
          <a:effectLst/>
        </p:spPr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693299B-BCDD-A241-9DB5-E221698663E9}"/>
              </a:ext>
            </a:extLst>
          </p:cNvPr>
          <p:cNvSpPr/>
          <p:nvPr/>
        </p:nvSpPr>
        <p:spPr>
          <a:xfrm>
            <a:off x="1976" y="1716"/>
            <a:ext cx="13437800" cy="938816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algn="ctr">
            <a:noFill/>
            <a:miter lim="800000"/>
            <a:headEnd/>
            <a:tailEnd/>
          </a:ln>
          <a:effectLst/>
        </p:spPr>
        <p:txBody>
          <a:bodyPr wrap="none" lIns="129616" tIns="64808" rIns="129616" bIns="64808" anchor="ctr"/>
          <a:lstStyle/>
          <a:p>
            <a:pPr lvl="0" algn="ctr" fontAlgn="auto" latinLnBrk="0">
              <a:spcBef>
                <a:spcPts val="0"/>
              </a:spcBef>
              <a:spcAft>
                <a:spcPts val="0"/>
              </a:spcAft>
            </a:pPr>
            <a:endParaRPr kumimoji="0" lang="ko-KR" altLang="en-US" sz="1300" b="0" kern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CFB3AD9E-50C6-4144-994E-BBC17D8F6C47}"/>
              </a:ext>
            </a:extLst>
          </p:cNvPr>
          <p:cNvSpPr/>
          <p:nvPr/>
        </p:nvSpPr>
        <p:spPr>
          <a:xfrm>
            <a:off x="949693" y="157464"/>
            <a:ext cx="2874613" cy="27751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616" tIns="64808" rIns="129616" bIns="64808" rtlCol="0" anchor="ctr"/>
          <a:lstStyle/>
          <a:p>
            <a:pPr algn="ctr"/>
            <a:endParaRPr lang="ko-KR" altLang="en-US"/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D0A0D5B5-A7A9-EC45-80C3-DB92AA2E4D26}"/>
              </a:ext>
            </a:extLst>
          </p:cNvPr>
          <p:cNvSpPr/>
          <p:nvPr/>
        </p:nvSpPr>
        <p:spPr>
          <a:xfrm>
            <a:off x="949688" y="504254"/>
            <a:ext cx="7787912" cy="29803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616" tIns="64808" rIns="129616" bIns="64808" rtlCol="0" anchor="ctr"/>
          <a:lstStyle/>
          <a:p>
            <a:pPr algn="ctr"/>
            <a:endParaRPr lang="ko-KR" altLang="en-US"/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0D520F9C-A43E-EB4D-8203-E34E393741A4}"/>
              </a:ext>
            </a:extLst>
          </p:cNvPr>
          <p:cNvSpPr/>
          <p:nvPr/>
        </p:nvSpPr>
        <p:spPr>
          <a:xfrm>
            <a:off x="4849337" y="151131"/>
            <a:ext cx="3888263" cy="296011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616" tIns="64808" rIns="129616" bIns="64808"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B96C48E-831B-2047-BED5-28D5F72C6689}"/>
              </a:ext>
            </a:extLst>
          </p:cNvPr>
          <p:cNvSpPr txBox="1"/>
          <p:nvPr/>
        </p:nvSpPr>
        <p:spPr>
          <a:xfrm>
            <a:off x="-63130" y="212525"/>
            <a:ext cx="1012820" cy="1680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rtl="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1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Verdana" pitchFamily="34" charset="0"/>
              </a:rPr>
              <a:t>화면코드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4124BCF-0792-F94F-AFB9-FDE36E14F42A}"/>
              </a:ext>
            </a:extLst>
          </p:cNvPr>
          <p:cNvSpPr txBox="1"/>
          <p:nvPr/>
        </p:nvSpPr>
        <p:spPr>
          <a:xfrm>
            <a:off x="-63130" y="574505"/>
            <a:ext cx="1012820" cy="1680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rtl="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1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Verdana" pitchFamily="34" charset="0"/>
              </a:rPr>
              <a:t>화면 경로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2364BA8-7185-D14F-9DEF-47E1BE85E940}"/>
              </a:ext>
            </a:extLst>
          </p:cNvPr>
          <p:cNvSpPr txBox="1"/>
          <p:nvPr/>
        </p:nvSpPr>
        <p:spPr>
          <a:xfrm>
            <a:off x="3824305" y="207919"/>
            <a:ext cx="1012820" cy="1680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rtl="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1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Verdana" pitchFamily="34" charset="0"/>
              </a:rPr>
              <a:t>페이지 명</a:t>
            </a:r>
          </a:p>
        </p:txBody>
      </p:sp>
      <p:sp>
        <p:nvSpPr>
          <p:cNvPr id="35" name="모서리가 둥근 직사각형 34">
            <a:extLst>
              <a:ext uri="{FF2B5EF4-FFF2-40B4-BE49-F238E27FC236}">
                <a16:creationId xmlns:a16="http://schemas.microsoft.com/office/drawing/2014/main" id="{73B9760F-FB58-8042-B354-72F448CC78FD}"/>
              </a:ext>
            </a:extLst>
          </p:cNvPr>
          <p:cNvSpPr/>
          <p:nvPr/>
        </p:nvSpPr>
        <p:spPr>
          <a:xfrm>
            <a:off x="9552821" y="160569"/>
            <a:ext cx="1362640" cy="27751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616" tIns="64808" rIns="129616" bIns="64808"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271201F-05BC-3B46-B7D0-55701B4AEE36}"/>
              </a:ext>
            </a:extLst>
          </p:cNvPr>
          <p:cNvSpPr txBox="1"/>
          <p:nvPr/>
        </p:nvSpPr>
        <p:spPr>
          <a:xfrm>
            <a:off x="8527787" y="217356"/>
            <a:ext cx="1012820" cy="1680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rtl="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1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Verdana" pitchFamily="34" charset="0"/>
              </a:rPr>
              <a:t>작성자</a:t>
            </a:r>
          </a:p>
        </p:txBody>
      </p:sp>
      <p:sp>
        <p:nvSpPr>
          <p:cNvPr id="37" name="모서리가 둥근 직사각형 36">
            <a:extLst>
              <a:ext uri="{FF2B5EF4-FFF2-40B4-BE49-F238E27FC236}">
                <a16:creationId xmlns:a16="http://schemas.microsoft.com/office/drawing/2014/main" id="{22395640-DAF6-584F-8F1E-B81DAB747A63}"/>
              </a:ext>
            </a:extLst>
          </p:cNvPr>
          <p:cNvSpPr/>
          <p:nvPr/>
        </p:nvSpPr>
        <p:spPr>
          <a:xfrm>
            <a:off x="11917826" y="162622"/>
            <a:ext cx="1362640" cy="27751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616" tIns="64808" rIns="129616" bIns="64808"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DE5321C-4355-C147-A30D-37C1437EC817}"/>
              </a:ext>
            </a:extLst>
          </p:cNvPr>
          <p:cNvSpPr txBox="1"/>
          <p:nvPr/>
        </p:nvSpPr>
        <p:spPr>
          <a:xfrm>
            <a:off x="10892793" y="219409"/>
            <a:ext cx="1012820" cy="1680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rtl="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1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Verdana" pitchFamily="34" charset="0"/>
              </a:rPr>
              <a:t>작성일</a:t>
            </a:r>
          </a:p>
        </p:txBody>
      </p:sp>
      <p:sp>
        <p:nvSpPr>
          <p:cNvPr id="39" name="모서리가 둥근 직사각형 38">
            <a:extLst>
              <a:ext uri="{FF2B5EF4-FFF2-40B4-BE49-F238E27FC236}">
                <a16:creationId xmlns:a16="http://schemas.microsoft.com/office/drawing/2014/main" id="{B6D052B9-9E99-1043-B2AC-5941CDC9C66A}"/>
              </a:ext>
            </a:extLst>
          </p:cNvPr>
          <p:cNvSpPr/>
          <p:nvPr/>
        </p:nvSpPr>
        <p:spPr>
          <a:xfrm>
            <a:off x="9555435" y="524770"/>
            <a:ext cx="1362640" cy="27751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616" tIns="64808" rIns="129616" bIns="64808"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CCE9C47-932D-BD4C-8FA6-8CB74F1745E6}"/>
              </a:ext>
            </a:extLst>
          </p:cNvPr>
          <p:cNvSpPr txBox="1"/>
          <p:nvPr/>
        </p:nvSpPr>
        <p:spPr>
          <a:xfrm>
            <a:off x="8530402" y="581557"/>
            <a:ext cx="1012820" cy="1680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rtl="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1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Verdana" pitchFamily="34" charset="0"/>
              </a:rPr>
              <a:t>버전</a:t>
            </a:r>
          </a:p>
        </p:txBody>
      </p: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0B4B3F21-3893-FD4F-B50F-534049867C88}"/>
              </a:ext>
            </a:extLst>
          </p:cNvPr>
          <p:cNvSpPr/>
          <p:nvPr/>
        </p:nvSpPr>
        <p:spPr>
          <a:xfrm>
            <a:off x="11918683" y="528653"/>
            <a:ext cx="1362640" cy="27751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616" tIns="64808" rIns="129616" bIns="64808"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478C47E-617B-B949-8E22-719BE7D25422}"/>
              </a:ext>
            </a:extLst>
          </p:cNvPr>
          <p:cNvSpPr txBox="1"/>
          <p:nvPr/>
        </p:nvSpPr>
        <p:spPr>
          <a:xfrm>
            <a:off x="10893649" y="585441"/>
            <a:ext cx="1012820" cy="1680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rtl="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1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Verdana" pitchFamily="34" charset="0"/>
              </a:rPr>
              <a:t>P.NO</a:t>
            </a:r>
            <a:endParaRPr kumimoji="1" lang="ko-KR" altLang="en-US" sz="1100" b="1" kern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  <a:cs typeface="Verdana" pitchFamily="34" charset="0"/>
            </a:endParaRPr>
          </a:p>
        </p:txBody>
      </p:sp>
      <p:cxnSp>
        <p:nvCxnSpPr>
          <p:cNvPr id="44" name="직선 연결선 26">
            <a:extLst>
              <a:ext uri="{FF2B5EF4-FFF2-40B4-BE49-F238E27FC236}">
                <a16:creationId xmlns:a16="http://schemas.microsoft.com/office/drawing/2014/main" id="{96FBDF73-A5FD-4A4C-891B-06312F134183}"/>
              </a:ext>
            </a:extLst>
          </p:cNvPr>
          <p:cNvCxnSpPr/>
          <p:nvPr/>
        </p:nvCxnSpPr>
        <p:spPr>
          <a:xfrm>
            <a:off x="0" y="938816"/>
            <a:ext cx="13439775" cy="1716"/>
          </a:xfrm>
          <a:prstGeom prst="line">
            <a:avLst/>
          </a:prstGeom>
          <a:noFill/>
          <a:ln w="3175">
            <a:solidFill>
              <a:schemeClr val="bg1">
                <a:lumMod val="75000"/>
              </a:schemeClr>
            </a:solidFill>
            <a:prstDash val="solid"/>
            <a:round/>
            <a:headEnd/>
            <a:tailEnd/>
          </a:ln>
          <a:effectLst/>
        </p:spPr>
      </p:cxnSp>
      <p:sp>
        <p:nvSpPr>
          <p:cNvPr id="45" name="Text Box 8">
            <a:extLst>
              <a:ext uri="{FF2B5EF4-FFF2-40B4-BE49-F238E27FC236}">
                <a16:creationId xmlns:a16="http://schemas.microsoft.com/office/drawing/2014/main" id="{9F1C61DA-9264-6243-8E9F-3618E428A0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30896" y="530960"/>
            <a:ext cx="1350427" cy="275211"/>
          </a:xfrm>
          <a:prstGeom prst="rect">
            <a:avLst/>
          </a:prstGeom>
          <a:noFill/>
          <a:ln w="9525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</p:spPr>
        <p:txBody>
          <a:bodyPr wrap="none" lIns="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fld id="{95C22FB1-9964-4BFB-A0F7-104B1268D904}" type="slidenum">
              <a:rPr kumimoji="0" lang="en-US" altLang="ko-KR" sz="1100" b="1">
                <a:latin typeface="Verdana" pitchFamily="34" charset="0"/>
              </a:rPr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t>50</a:t>
            </a:fld>
            <a:endParaRPr kumimoji="0" lang="en-US" altLang="ko-KR" sz="1100" b="1" dirty="0">
              <a:latin typeface="Verdana" pitchFamily="34" charset="0"/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8E9AA351-D78D-864C-B971-85694C5B4B99}"/>
              </a:ext>
            </a:extLst>
          </p:cNvPr>
          <p:cNvCxnSpPr/>
          <p:nvPr/>
        </p:nvCxnSpPr>
        <p:spPr>
          <a:xfrm>
            <a:off x="10072532" y="935585"/>
            <a:ext cx="0" cy="6335792"/>
          </a:xfrm>
          <a:prstGeom prst="straightConnector1">
            <a:avLst/>
          </a:prstGeom>
          <a:noFill/>
          <a:ln w="3175">
            <a:solidFill>
              <a:schemeClr val="tx1">
                <a:lumMod val="95000"/>
                <a:lumOff val="5000"/>
              </a:schemeClr>
            </a:solidFill>
            <a:prstDash val="sysDot"/>
            <a:round/>
            <a:headEnd/>
            <a:tailEnd/>
          </a:ln>
          <a:effectLst/>
        </p:spPr>
      </p:cxnSp>
      <p:sp>
        <p:nvSpPr>
          <p:cNvPr id="47" name="제목 1">
            <a:extLst>
              <a:ext uri="{FF2B5EF4-FFF2-40B4-BE49-F238E27FC236}">
                <a16:creationId xmlns:a16="http://schemas.microsoft.com/office/drawing/2014/main" id="{E7A1B631-041C-F24D-9E69-FDC52DBEFB5D}"/>
              </a:ext>
            </a:extLst>
          </p:cNvPr>
          <p:cNvSpPr txBox="1">
            <a:spLocks/>
          </p:cNvSpPr>
          <p:nvPr/>
        </p:nvSpPr>
        <p:spPr>
          <a:xfrm>
            <a:off x="4855139" y="135819"/>
            <a:ext cx="2814638" cy="323850"/>
          </a:xfrm>
          <a:prstGeom prst="rect">
            <a:avLst/>
          </a:prstGeom>
        </p:spPr>
        <p:txBody>
          <a:bodyPr anchor="ctr"/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RECRUIT</a:t>
            </a:r>
            <a:endParaRPr lang="ko-KR" altLang="en-US" sz="10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51" name="제목 1">
            <a:extLst>
              <a:ext uri="{FF2B5EF4-FFF2-40B4-BE49-F238E27FC236}">
                <a16:creationId xmlns:a16="http://schemas.microsoft.com/office/drawing/2014/main" id="{1B3DB821-9622-DD44-B11C-061B5CFB4FAB}"/>
              </a:ext>
            </a:extLst>
          </p:cNvPr>
          <p:cNvSpPr txBox="1">
            <a:spLocks/>
          </p:cNvSpPr>
          <p:nvPr/>
        </p:nvSpPr>
        <p:spPr>
          <a:xfrm>
            <a:off x="961564" y="489296"/>
            <a:ext cx="7760048" cy="323850"/>
          </a:xfrm>
          <a:prstGeom prst="rect">
            <a:avLst/>
          </a:prstGeom>
        </p:spPr>
        <p:txBody>
          <a:bodyPr anchor="ctr"/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RECRUIT-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채용 공고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8823351B-E5AD-2BE4-BD9D-9704E4ED9622}"/>
              </a:ext>
            </a:extLst>
          </p:cNvPr>
          <p:cNvSpPr txBox="1"/>
          <p:nvPr/>
        </p:nvSpPr>
        <p:spPr>
          <a:xfrm>
            <a:off x="1835176" y="1674104"/>
            <a:ext cx="6166709" cy="768364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>
              <a:defRPr sz="1200">
                <a:solidFill>
                  <a:srgbClr val="996633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lvl="0" algn="ctr"/>
            <a:r>
              <a:rPr lang="en-US" altLang="ko-KR" sz="16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RECRUIT</a:t>
            </a:r>
          </a:p>
          <a:p>
            <a:pPr lvl="0" algn="ctr"/>
            <a:endParaRPr lang="en-US" altLang="ko-KR" sz="1600" b="1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lvl="0" algn="ctr"/>
            <a:r>
              <a:rPr lang="ko-KR" altLang="en-US" b="1" dirty="0">
                <a:solidFill>
                  <a:schemeClr val="bg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티맥스오피스에서 </a:t>
            </a:r>
            <a:r>
              <a:rPr lang="en-US" altLang="ko-KR" b="1" dirty="0">
                <a:solidFill>
                  <a:schemeClr val="bg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Super App</a:t>
            </a:r>
            <a:r>
              <a:rPr lang="ko-KR" altLang="en-US" b="1" dirty="0">
                <a:solidFill>
                  <a:schemeClr val="bg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세상을 이끌어갈 인재를 모집합니다</a:t>
            </a:r>
            <a:r>
              <a:rPr lang="en-US" altLang="ko-KR" b="1" dirty="0">
                <a:solidFill>
                  <a:schemeClr val="bg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!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7541231" y="2618650"/>
            <a:ext cx="2520000" cy="253916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altLang="ko-KR" sz="105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-3380" y="2618867"/>
            <a:ext cx="2520000" cy="253916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altLang="ko-KR" sz="105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43572CCE-331B-41A5-BF80-713865087599}"/>
              </a:ext>
            </a:extLst>
          </p:cNvPr>
          <p:cNvSpPr txBox="1"/>
          <p:nvPr/>
        </p:nvSpPr>
        <p:spPr>
          <a:xfrm>
            <a:off x="7733469" y="2692236"/>
            <a:ext cx="1976286" cy="2808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자주 묻는 질문</a:t>
            </a:r>
          </a:p>
        </p:txBody>
      </p:sp>
      <p:cxnSp>
        <p:nvCxnSpPr>
          <p:cNvPr id="82" name="직선 화살표 연결선 81"/>
          <p:cNvCxnSpPr/>
          <p:nvPr/>
        </p:nvCxnSpPr>
        <p:spPr>
          <a:xfrm flipV="1">
            <a:off x="-3380" y="3029072"/>
            <a:ext cx="2520000" cy="1815"/>
          </a:xfrm>
          <a:prstGeom prst="straightConnector1">
            <a:avLst/>
          </a:prstGeom>
          <a:ln w="38100">
            <a:solidFill>
              <a:srgbClr val="00AEEF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/>
          <p:cNvSpPr txBox="1"/>
          <p:nvPr/>
        </p:nvSpPr>
        <p:spPr>
          <a:xfrm>
            <a:off x="2521897" y="2615072"/>
            <a:ext cx="2568361" cy="253916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altLang="ko-KR" sz="105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43572CCE-331B-41A5-BF80-713865087599}"/>
              </a:ext>
            </a:extLst>
          </p:cNvPr>
          <p:cNvSpPr txBox="1"/>
          <p:nvPr/>
        </p:nvSpPr>
        <p:spPr>
          <a:xfrm>
            <a:off x="2820317" y="2692236"/>
            <a:ext cx="1976286" cy="2808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채용 프로세스</a:t>
            </a:r>
          </a:p>
        </p:txBody>
      </p:sp>
      <p:sp>
        <p:nvSpPr>
          <p:cNvPr id="85" name="TextBox 84"/>
          <p:cNvSpPr txBox="1"/>
          <p:nvPr/>
        </p:nvSpPr>
        <p:spPr>
          <a:xfrm>
            <a:off x="5090259" y="2620380"/>
            <a:ext cx="2449946" cy="253916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altLang="ko-KR" sz="105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43572CCE-331B-41A5-BF80-713865087599}"/>
              </a:ext>
            </a:extLst>
          </p:cNvPr>
          <p:cNvSpPr txBox="1"/>
          <p:nvPr/>
        </p:nvSpPr>
        <p:spPr>
          <a:xfrm>
            <a:off x="5356642" y="2682369"/>
            <a:ext cx="1976286" cy="2808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복리 후생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43572CCE-331B-41A5-BF80-713865087599}"/>
              </a:ext>
            </a:extLst>
          </p:cNvPr>
          <p:cNvSpPr txBox="1"/>
          <p:nvPr/>
        </p:nvSpPr>
        <p:spPr>
          <a:xfrm>
            <a:off x="271110" y="2692288"/>
            <a:ext cx="1976286" cy="2762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채용 공고</a:t>
            </a:r>
          </a:p>
        </p:txBody>
      </p:sp>
      <p:sp>
        <p:nvSpPr>
          <p:cNvPr id="89" name="직사각형 88"/>
          <p:cNvSpPr/>
          <p:nvPr/>
        </p:nvSpPr>
        <p:spPr>
          <a:xfrm>
            <a:off x="398600" y="3190682"/>
            <a:ext cx="9283371" cy="1444309"/>
          </a:xfrm>
          <a:prstGeom prst="rect">
            <a:avLst/>
          </a:prstGeom>
          <a:solidFill>
            <a:schemeClr val="bg2"/>
          </a:solidFill>
          <a:ln w="3175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ko-KR" altLang="en-US" sz="9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aphicFrame>
        <p:nvGraphicFramePr>
          <p:cNvPr id="90" name="표 89">
            <a:extLst>
              <a:ext uri="{FF2B5EF4-FFF2-40B4-BE49-F238E27FC236}">
                <a16:creationId xmlns:a16="http://schemas.microsoft.com/office/drawing/2014/main" id="{4D27E682-DBE8-4571-ACC1-720639A9EE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9516238"/>
              </p:ext>
            </p:extLst>
          </p:nvPr>
        </p:nvGraphicFramePr>
        <p:xfrm>
          <a:off x="1676733" y="3949645"/>
          <a:ext cx="2189326" cy="50642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9326">
                  <a:extLst>
                    <a:ext uri="{9D8B030D-6E8A-4147-A177-3AD203B41FA5}">
                      <a16:colId xmlns:a16="http://schemas.microsoft.com/office/drawing/2014/main" val="624261559"/>
                    </a:ext>
                  </a:extLst>
                </a:gridCol>
              </a:tblGrid>
              <a:tr h="5064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NOTION  </a:t>
                      </a: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채용 공고</a:t>
                      </a:r>
                      <a:r>
                        <a:rPr lang="en-US" altLang="ko-KR" sz="1400" b="1" baseline="0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&gt;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11926" marR="111926" marT="55963" marB="55963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3360325"/>
                  </a:ext>
                </a:extLst>
              </a:tr>
            </a:tbl>
          </a:graphicData>
        </a:graphic>
      </p:graphicFrame>
      <p:sp>
        <p:nvSpPr>
          <p:cNvPr id="91" name="TextBox 90"/>
          <p:cNvSpPr txBox="1"/>
          <p:nvPr/>
        </p:nvSpPr>
        <p:spPr>
          <a:xfrm>
            <a:off x="412075" y="3193434"/>
            <a:ext cx="4674035" cy="462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1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더욱 자세한 공고 내용을 확인하고 싶으시다면</a:t>
            </a:r>
            <a:r>
              <a:rPr lang="en-US" altLang="ko-KR" sz="1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?</a:t>
            </a:r>
          </a:p>
        </p:txBody>
      </p:sp>
      <p:cxnSp>
        <p:nvCxnSpPr>
          <p:cNvPr id="92" name="직선 연결선 91"/>
          <p:cNvCxnSpPr/>
          <p:nvPr/>
        </p:nvCxnSpPr>
        <p:spPr>
          <a:xfrm>
            <a:off x="5082309" y="3195896"/>
            <a:ext cx="0" cy="1444309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3" name="표 92">
            <a:extLst>
              <a:ext uri="{FF2B5EF4-FFF2-40B4-BE49-F238E27FC236}">
                <a16:creationId xmlns:a16="http://schemas.microsoft.com/office/drawing/2014/main" id="{4D27E682-DBE8-4571-ACC1-720639A9EE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5286081"/>
              </p:ext>
            </p:extLst>
          </p:nvPr>
        </p:nvGraphicFramePr>
        <p:xfrm>
          <a:off x="6139783" y="3949645"/>
          <a:ext cx="2498110" cy="53864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98110">
                  <a:extLst>
                    <a:ext uri="{9D8B030D-6E8A-4147-A177-3AD203B41FA5}">
                      <a16:colId xmlns:a16="http://schemas.microsoft.com/office/drawing/2014/main" val="624261559"/>
                    </a:ext>
                  </a:extLst>
                </a:gridCol>
              </a:tblGrid>
              <a:tr h="5386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baseline="0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입사 지원하기 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&gt;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11926" marR="111926" marT="55963" marB="55963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3360325"/>
                  </a:ext>
                </a:extLst>
              </a:tr>
            </a:tbl>
          </a:graphicData>
        </a:graphic>
      </p:graphicFrame>
      <p:sp>
        <p:nvSpPr>
          <p:cNvPr id="94" name="TextBox 93"/>
          <p:cNvSpPr txBox="1"/>
          <p:nvPr/>
        </p:nvSpPr>
        <p:spPr>
          <a:xfrm>
            <a:off x="5082309" y="3193434"/>
            <a:ext cx="4631579" cy="7075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티맥스오피스와 </a:t>
            </a:r>
            <a:r>
              <a:rPr lang="en-US" altLang="ko-KR" sz="1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Super App </a:t>
            </a:r>
          </a:p>
          <a:p>
            <a:pPr algn="ctr">
              <a:lnSpc>
                <a:spcPct val="150000"/>
              </a:lnSpc>
            </a:pPr>
            <a:r>
              <a:rPr lang="ko-KR" altLang="en-US" sz="1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세상을 만드는 여정에 함께하세요</a:t>
            </a:r>
            <a:r>
              <a:rPr lang="en-US" altLang="ko-KR" sz="1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!</a:t>
            </a:r>
          </a:p>
        </p:txBody>
      </p:sp>
      <p:sp>
        <p:nvSpPr>
          <p:cNvPr id="95" name="직사각형 94"/>
          <p:cNvSpPr/>
          <p:nvPr/>
        </p:nvSpPr>
        <p:spPr>
          <a:xfrm>
            <a:off x="10960104" y="3687982"/>
            <a:ext cx="1556836" cy="83099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pPr algn="ctr"/>
            <a:endParaRPr lang="en-US" altLang="ko-KR" sz="1200" dirty="0"/>
          </a:p>
          <a:p>
            <a:pPr algn="ctr"/>
            <a:r>
              <a:rPr lang="ko-KR" altLang="en-US" sz="1200" dirty="0"/>
              <a:t>상시 </a:t>
            </a:r>
            <a:r>
              <a:rPr lang="ko-KR" altLang="en-US" sz="1200" dirty="0" err="1"/>
              <a:t>인재풀</a:t>
            </a:r>
            <a:r>
              <a:rPr lang="ko-KR" altLang="en-US" sz="1200" dirty="0"/>
              <a:t> 등록 폼 </a:t>
            </a:r>
            <a:endParaRPr lang="en-US" altLang="ko-KR" sz="1200" dirty="0"/>
          </a:p>
          <a:p>
            <a:pPr algn="ctr"/>
            <a:r>
              <a:rPr lang="ko-KR" altLang="en-US" sz="1200" dirty="0"/>
              <a:t>추가 논의</a:t>
            </a:r>
            <a:endParaRPr lang="en-US" altLang="ko-KR" sz="1200" dirty="0"/>
          </a:p>
          <a:p>
            <a:pPr algn="ctr"/>
            <a:endParaRPr lang="ko-KR" altLang="en-US" sz="1200" dirty="0"/>
          </a:p>
        </p:txBody>
      </p:sp>
      <p:sp>
        <p:nvSpPr>
          <p:cNvPr id="48" name="Oval 109"/>
          <p:cNvSpPr>
            <a:spLocks noChangeArrowheads="1"/>
          </p:cNvSpPr>
          <p:nvPr/>
        </p:nvSpPr>
        <p:spPr bwMode="auto">
          <a:xfrm>
            <a:off x="1474883" y="3893090"/>
            <a:ext cx="144462" cy="144463"/>
          </a:xfrm>
          <a:prstGeom prst="ellipse">
            <a:avLst/>
          </a:prstGeom>
          <a:solidFill>
            <a:srgbClr val="FF0000"/>
          </a:solidFill>
          <a:ln w="9525" algn="ctr">
            <a:solidFill>
              <a:srgbClr val="FF0000"/>
            </a:solidFill>
            <a:round/>
            <a:headEnd/>
            <a:tailEnd/>
          </a:ln>
        </p:spPr>
        <p:txBody>
          <a:bodyPr wrap="none" lIns="0" tIns="0" rIns="0" bIns="0" anchor="ctr"/>
          <a:lstStyle>
            <a:lvl1pPr eaLnBrk="0" hangingPunct="0">
              <a:defRPr kumimoji="1" sz="900" b="1">
                <a:solidFill>
                  <a:schemeClr val="tx1"/>
                </a:solidFill>
                <a:latin typeface="돋움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900" b="1">
                <a:solidFill>
                  <a:schemeClr val="tx1"/>
                </a:solidFill>
                <a:latin typeface="돋움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900" b="1">
                <a:solidFill>
                  <a:schemeClr val="tx1"/>
                </a:solidFill>
                <a:latin typeface="돋움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900" b="1">
                <a:solidFill>
                  <a:schemeClr val="tx1"/>
                </a:solidFill>
                <a:latin typeface="돋움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900" b="1">
                <a:solidFill>
                  <a:schemeClr val="tx1"/>
                </a:solidFill>
                <a:latin typeface="돋움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 b="1">
                <a:solidFill>
                  <a:schemeClr val="tx1"/>
                </a:solidFill>
                <a:latin typeface="돋움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 b="1">
                <a:solidFill>
                  <a:schemeClr val="tx1"/>
                </a:solidFill>
                <a:latin typeface="돋움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 b="1">
                <a:solidFill>
                  <a:schemeClr val="tx1"/>
                </a:solidFill>
                <a:latin typeface="돋움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 b="1">
                <a:solidFill>
                  <a:schemeClr val="tx1"/>
                </a:solidFill>
                <a:latin typeface="돋움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/>
            <a:r>
              <a:rPr lang="en-US" altLang="ko-KR" sz="8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</a:p>
        </p:txBody>
      </p:sp>
      <p:sp>
        <p:nvSpPr>
          <p:cNvPr id="50" name="Oval 109"/>
          <p:cNvSpPr>
            <a:spLocks noChangeArrowheads="1"/>
          </p:cNvSpPr>
          <p:nvPr/>
        </p:nvSpPr>
        <p:spPr bwMode="auto">
          <a:xfrm>
            <a:off x="5907066" y="3877413"/>
            <a:ext cx="144462" cy="144463"/>
          </a:xfrm>
          <a:prstGeom prst="ellipse">
            <a:avLst/>
          </a:prstGeom>
          <a:solidFill>
            <a:srgbClr val="FF0000"/>
          </a:solidFill>
          <a:ln w="9525" algn="ctr">
            <a:solidFill>
              <a:srgbClr val="FF0000"/>
            </a:solidFill>
            <a:round/>
            <a:headEnd/>
            <a:tailEnd/>
          </a:ln>
        </p:spPr>
        <p:txBody>
          <a:bodyPr wrap="none" lIns="0" tIns="0" rIns="0" bIns="0" anchor="ctr"/>
          <a:lstStyle>
            <a:lvl1pPr eaLnBrk="0" hangingPunct="0">
              <a:defRPr kumimoji="1" sz="900" b="1">
                <a:solidFill>
                  <a:schemeClr val="tx1"/>
                </a:solidFill>
                <a:latin typeface="돋움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900" b="1">
                <a:solidFill>
                  <a:schemeClr val="tx1"/>
                </a:solidFill>
                <a:latin typeface="돋움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900" b="1">
                <a:solidFill>
                  <a:schemeClr val="tx1"/>
                </a:solidFill>
                <a:latin typeface="돋움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900" b="1">
                <a:solidFill>
                  <a:schemeClr val="tx1"/>
                </a:solidFill>
                <a:latin typeface="돋움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900" b="1">
                <a:solidFill>
                  <a:schemeClr val="tx1"/>
                </a:solidFill>
                <a:latin typeface="돋움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 b="1">
                <a:solidFill>
                  <a:schemeClr val="tx1"/>
                </a:solidFill>
                <a:latin typeface="돋움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 b="1">
                <a:solidFill>
                  <a:schemeClr val="tx1"/>
                </a:solidFill>
                <a:latin typeface="돋움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 b="1">
                <a:solidFill>
                  <a:schemeClr val="tx1"/>
                </a:solidFill>
                <a:latin typeface="돋움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 b="1">
                <a:solidFill>
                  <a:schemeClr val="tx1"/>
                </a:solidFill>
                <a:latin typeface="돋움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/>
            <a:r>
              <a:rPr lang="en-US" altLang="ko-KR" sz="8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</a:p>
        </p:txBody>
      </p:sp>
      <p:sp>
        <p:nvSpPr>
          <p:cNvPr id="2" name="모서리가 둥근 직사각형 1"/>
          <p:cNvSpPr/>
          <p:nvPr/>
        </p:nvSpPr>
        <p:spPr>
          <a:xfrm>
            <a:off x="2671758" y="5328050"/>
            <a:ext cx="1379088" cy="365813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492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ko-KR" altLang="en-US" sz="7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866522" y="5065851"/>
            <a:ext cx="6400800" cy="2387291"/>
          </a:xfrm>
          <a:prstGeom prst="rect">
            <a:avLst/>
          </a:prstGeom>
          <a:noFill/>
          <a:ln w="3175">
            <a:solidFill>
              <a:schemeClr val="accent5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ko-KR" altLang="en-US" sz="9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3" name="모서리가 둥근 직사각형 52"/>
          <p:cNvSpPr/>
          <p:nvPr/>
        </p:nvSpPr>
        <p:spPr>
          <a:xfrm>
            <a:off x="5588999" y="5328050"/>
            <a:ext cx="1379088" cy="365813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492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ko-KR" altLang="en-US" sz="7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4" name="모서리가 둥근 직사각형 53"/>
          <p:cNvSpPr/>
          <p:nvPr/>
        </p:nvSpPr>
        <p:spPr>
          <a:xfrm>
            <a:off x="2671757" y="5928334"/>
            <a:ext cx="1379088" cy="365813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492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ko-KR" altLang="en-US" sz="7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5" name="모서리가 둥근 직사각형 54"/>
          <p:cNvSpPr/>
          <p:nvPr/>
        </p:nvSpPr>
        <p:spPr>
          <a:xfrm>
            <a:off x="5588998" y="5928334"/>
            <a:ext cx="1379088" cy="365813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492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ko-KR" altLang="en-US" sz="7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6" name="모서리가 둥근 직사각형 55"/>
          <p:cNvSpPr/>
          <p:nvPr/>
        </p:nvSpPr>
        <p:spPr>
          <a:xfrm>
            <a:off x="2671758" y="6543225"/>
            <a:ext cx="1379088" cy="365813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492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ko-KR" altLang="en-US" sz="7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7" name="모서리가 둥근 직사각형 56"/>
          <p:cNvSpPr/>
          <p:nvPr/>
        </p:nvSpPr>
        <p:spPr>
          <a:xfrm>
            <a:off x="5588998" y="6543225"/>
            <a:ext cx="1379088" cy="365813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492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ko-KR" altLang="en-US" sz="7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127013" y="7063875"/>
            <a:ext cx="1009328" cy="276999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solid"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/>
              <a:t>지원하기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2630853" y="6991782"/>
            <a:ext cx="34358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err="1"/>
              <a:t>등록폼에</a:t>
            </a:r>
            <a:r>
              <a:rPr lang="ko-KR" altLang="en-US" sz="1000" dirty="0"/>
              <a:t> 입력해주시거나</a:t>
            </a:r>
            <a:endParaRPr lang="en-US" altLang="ko-KR" sz="1000" u="sng" dirty="0">
              <a:solidFill>
                <a:schemeClr val="tx1">
                  <a:lumMod val="75000"/>
                  <a:lumOff val="25000"/>
                </a:schemeClr>
              </a:solidFill>
              <a:hlinkClick r:id="rId2"/>
            </a:endParaRPr>
          </a:p>
          <a:p>
            <a:r>
              <a:rPr lang="en-US" altLang="ko-KR" sz="1000" dirty="0">
                <a:hlinkClick r:id="rId2"/>
              </a:rPr>
              <a:t>tmaxoffice@tmax.co.kr</a:t>
            </a:r>
            <a:r>
              <a:rPr lang="ko-KR" altLang="en-US" sz="1000" dirty="0"/>
              <a:t>로 보내주셔도 됩니다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624012" y="5094262"/>
            <a:ext cx="5723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이름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2608339" y="5717134"/>
            <a:ext cx="10049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이메일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866522" y="4758074"/>
            <a:ext cx="17943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상시 인재 </a:t>
            </a:r>
            <a:r>
              <a:rPr lang="en-US" altLang="ko-KR" sz="1400" dirty="0"/>
              <a:t>POOL </a:t>
            </a:r>
            <a:r>
              <a:rPr lang="ko-KR" altLang="en-US" sz="1400" dirty="0"/>
              <a:t>등록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2598844" y="6316621"/>
            <a:ext cx="7141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직무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5513458" y="6305909"/>
            <a:ext cx="193642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링크</a:t>
            </a:r>
            <a:r>
              <a:rPr lang="en-US" altLang="ko-KR" sz="1000" dirty="0"/>
              <a:t>(</a:t>
            </a:r>
            <a:r>
              <a:rPr lang="ko-KR" altLang="en-US" sz="1000" dirty="0"/>
              <a:t>이력서</a:t>
            </a:r>
            <a:r>
              <a:rPr lang="en-US" altLang="ko-KR" sz="1000" dirty="0"/>
              <a:t>, </a:t>
            </a:r>
            <a:r>
              <a:rPr lang="ko-KR" altLang="en-US" sz="1000" dirty="0"/>
              <a:t>포트폴리오</a:t>
            </a:r>
            <a:r>
              <a:rPr lang="en-US" altLang="ko-KR" sz="1000" dirty="0"/>
              <a:t>)</a:t>
            </a:r>
            <a:endParaRPr lang="ko-KR" altLang="en-US" sz="1000" dirty="0"/>
          </a:p>
        </p:txBody>
      </p:sp>
      <p:sp>
        <p:nvSpPr>
          <p:cNvPr id="64" name="TextBox 63"/>
          <p:cNvSpPr txBox="1"/>
          <p:nvPr/>
        </p:nvSpPr>
        <p:spPr>
          <a:xfrm>
            <a:off x="5544471" y="5702406"/>
            <a:ext cx="87934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연락처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5517792" y="5088553"/>
            <a:ext cx="12358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신입</a:t>
            </a:r>
            <a:r>
              <a:rPr lang="en-US" altLang="ko-KR" sz="1000" dirty="0"/>
              <a:t>/</a:t>
            </a:r>
            <a:r>
              <a:rPr lang="ko-KR" altLang="en-US" sz="1000" dirty="0"/>
              <a:t>경력</a:t>
            </a: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9D464CF4-A9EC-E5A3-79BB-0072002E9042}"/>
              </a:ext>
            </a:extLst>
          </p:cNvPr>
          <p:cNvSpPr/>
          <p:nvPr/>
        </p:nvSpPr>
        <p:spPr>
          <a:xfrm>
            <a:off x="3200400" y="1224206"/>
            <a:ext cx="5111262" cy="5111262"/>
          </a:xfrm>
          <a:prstGeom prst="ellipse">
            <a:avLst/>
          </a:prstGeom>
          <a:solidFill>
            <a:schemeClr val="accent2"/>
          </a:solidFill>
          <a:ln w="3492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수정 작업 중</a:t>
            </a:r>
          </a:p>
        </p:txBody>
      </p:sp>
    </p:spTree>
    <p:extLst>
      <p:ext uri="{BB962C8B-B14F-4D97-AF65-F5344CB8AC3E}">
        <p14:creationId xmlns:p14="http://schemas.microsoft.com/office/powerpoint/2010/main" val="149407845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Group 134"/>
          <p:cNvGraphicFramePr>
            <a:graphicFrameLocks noGrp="1"/>
          </p:cNvGraphicFramePr>
          <p:nvPr/>
        </p:nvGraphicFramePr>
        <p:xfrm>
          <a:off x="10079793" y="1215900"/>
          <a:ext cx="3342054" cy="1299042"/>
        </p:xfrm>
        <a:graphic>
          <a:graphicData uri="http://schemas.openxmlformats.org/drawingml/2006/table">
            <a:tbl>
              <a:tblPr/>
              <a:tblGrid>
                <a:gridCol w="4360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0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893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</a:p>
                  </a:txBody>
                  <a:tcPr marL="28131" marR="28131" marT="24571" marB="24571" anchor="ctr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내용</a:t>
                      </a:r>
                      <a:endParaRPr lang="en-US" altLang="ko-KR" sz="900" b="1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: 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내용</a:t>
                      </a:r>
                      <a:endParaRPr lang="en-US" altLang="ko-KR" sz="900" b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2000" marR="72000" marT="46792" marB="46792" horzOverflow="overflow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2295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특이사항</a:t>
                      </a:r>
                    </a:p>
                  </a:txBody>
                  <a:tcPr marL="28131" marR="28131" marT="24571" marB="24571" anchor="ctr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8843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900" b="1" kern="1200" dirty="0">
                        <a:solidFill>
                          <a:srgbClr val="FF000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28131" marR="28131" marT="24571" marB="2457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9" name="직사각형 48"/>
          <p:cNvSpPr/>
          <p:nvPr/>
        </p:nvSpPr>
        <p:spPr bwMode="auto">
          <a:xfrm>
            <a:off x="-1" y="1492993"/>
            <a:ext cx="10077295" cy="1127420"/>
          </a:xfrm>
          <a:prstGeom prst="rect">
            <a:avLst/>
          </a:prstGeom>
          <a:pattFill prst="ltDnDiag">
            <a:fgClr>
              <a:schemeClr val="bg1">
                <a:lumMod val="85000"/>
              </a:schemeClr>
            </a:fgClr>
            <a:bgClr>
              <a:schemeClr val="bg1"/>
            </a:bgClr>
          </a:patt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endParaRPr lang="ko-KR" altLang="ko-KR" sz="1200">
              <a:solidFill>
                <a:srgbClr val="996633"/>
              </a:solidFill>
            </a:endParaRPr>
          </a:p>
        </p:txBody>
      </p:sp>
      <p:sp>
        <p:nvSpPr>
          <p:cNvPr id="108" name="직사각형 107"/>
          <p:cNvSpPr/>
          <p:nvPr/>
        </p:nvSpPr>
        <p:spPr>
          <a:xfrm>
            <a:off x="0" y="7088620"/>
            <a:ext cx="10077295" cy="203200"/>
          </a:xfrm>
          <a:prstGeom prst="rect">
            <a:avLst/>
          </a:prstGeom>
          <a:solidFill>
            <a:schemeClr val="tx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dirty="0" err="1">
                <a:solidFill>
                  <a:schemeClr val="bg1"/>
                </a:solidFill>
                <a:latin typeface="+mn-ea"/>
              </a:rPr>
              <a:t>다음페이지</a:t>
            </a:r>
            <a:r>
              <a:rPr lang="ko-KR" altLang="en-US" sz="1000" dirty="0">
                <a:solidFill>
                  <a:schemeClr val="bg1"/>
                </a:solidFill>
                <a:latin typeface="+mn-ea"/>
              </a:rPr>
              <a:t> 계속▼</a:t>
            </a:r>
          </a:p>
        </p:txBody>
      </p:sp>
      <p:sp>
        <p:nvSpPr>
          <p:cNvPr id="25" name="Rectangle 750">
            <a:extLst>
              <a:ext uri="{FF2B5EF4-FFF2-40B4-BE49-F238E27FC236}">
                <a16:creationId xmlns:a16="http://schemas.microsoft.com/office/drawing/2014/main" id="{76AC9248-3C9E-A145-AA72-D2BBB5268B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72532" y="935585"/>
            <a:ext cx="3367243" cy="275184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algn="ctr">
            <a:noFill/>
            <a:miter lim="800000"/>
            <a:headEnd/>
            <a:tailEnd/>
          </a:ln>
          <a:effectLst/>
        </p:spPr>
        <p:txBody>
          <a:bodyPr wrap="none" lIns="129616" tIns="64808" rIns="129616" bIns="64808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100" b="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Description</a:t>
            </a:r>
            <a:endParaRPr kumimoji="0" lang="ko-KR" altLang="ko-KR" sz="1100" b="0" kern="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  <p:cxnSp>
        <p:nvCxnSpPr>
          <p:cNvPr id="26" name="직선 연결선 9">
            <a:extLst>
              <a:ext uri="{FF2B5EF4-FFF2-40B4-BE49-F238E27FC236}">
                <a16:creationId xmlns:a16="http://schemas.microsoft.com/office/drawing/2014/main" id="{F159784A-31EC-0F44-AA1C-FEE672A6ADDB}"/>
              </a:ext>
            </a:extLst>
          </p:cNvPr>
          <p:cNvCxnSpPr/>
          <p:nvPr/>
        </p:nvCxnSpPr>
        <p:spPr>
          <a:xfrm>
            <a:off x="10072532" y="1198463"/>
            <a:ext cx="3367243" cy="0"/>
          </a:xfrm>
          <a:prstGeom prst="line">
            <a:avLst/>
          </a:prstGeom>
          <a:noFill/>
          <a:ln w="3175">
            <a:solidFill>
              <a:schemeClr val="tx1">
                <a:lumMod val="95000"/>
                <a:lumOff val="5000"/>
              </a:schemeClr>
            </a:solidFill>
            <a:prstDash val="sysDot"/>
            <a:round/>
            <a:headEnd/>
            <a:tailEnd/>
          </a:ln>
          <a:effectLst/>
        </p:spPr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693299B-BCDD-A241-9DB5-E221698663E9}"/>
              </a:ext>
            </a:extLst>
          </p:cNvPr>
          <p:cNvSpPr/>
          <p:nvPr/>
        </p:nvSpPr>
        <p:spPr>
          <a:xfrm>
            <a:off x="1976" y="1716"/>
            <a:ext cx="13437800" cy="938816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algn="ctr">
            <a:noFill/>
            <a:miter lim="800000"/>
            <a:headEnd/>
            <a:tailEnd/>
          </a:ln>
          <a:effectLst/>
        </p:spPr>
        <p:txBody>
          <a:bodyPr wrap="none" lIns="129616" tIns="64808" rIns="129616" bIns="64808" anchor="ctr"/>
          <a:lstStyle/>
          <a:p>
            <a:pPr lvl="0" algn="ctr" fontAlgn="auto" latinLnBrk="0">
              <a:spcBef>
                <a:spcPts val="0"/>
              </a:spcBef>
              <a:spcAft>
                <a:spcPts val="0"/>
              </a:spcAft>
            </a:pPr>
            <a:endParaRPr kumimoji="0" lang="ko-KR" altLang="en-US" sz="1300" b="0" kern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CFB3AD9E-50C6-4144-994E-BBC17D8F6C47}"/>
              </a:ext>
            </a:extLst>
          </p:cNvPr>
          <p:cNvSpPr/>
          <p:nvPr/>
        </p:nvSpPr>
        <p:spPr>
          <a:xfrm>
            <a:off x="949693" y="157464"/>
            <a:ext cx="2874613" cy="27751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616" tIns="64808" rIns="129616" bIns="64808" rtlCol="0" anchor="ctr"/>
          <a:lstStyle/>
          <a:p>
            <a:pPr algn="ctr"/>
            <a:endParaRPr lang="ko-KR" altLang="en-US"/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D0A0D5B5-A7A9-EC45-80C3-DB92AA2E4D26}"/>
              </a:ext>
            </a:extLst>
          </p:cNvPr>
          <p:cNvSpPr/>
          <p:nvPr/>
        </p:nvSpPr>
        <p:spPr>
          <a:xfrm>
            <a:off x="949688" y="504254"/>
            <a:ext cx="7787912" cy="29803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616" tIns="64808" rIns="129616" bIns="64808" rtlCol="0" anchor="ctr"/>
          <a:lstStyle/>
          <a:p>
            <a:pPr algn="ctr"/>
            <a:endParaRPr lang="ko-KR" altLang="en-US"/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0D520F9C-A43E-EB4D-8203-E34E393741A4}"/>
              </a:ext>
            </a:extLst>
          </p:cNvPr>
          <p:cNvSpPr/>
          <p:nvPr/>
        </p:nvSpPr>
        <p:spPr>
          <a:xfrm>
            <a:off x="4849337" y="151131"/>
            <a:ext cx="3888263" cy="296011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616" tIns="64808" rIns="129616" bIns="64808"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B96C48E-831B-2047-BED5-28D5F72C6689}"/>
              </a:ext>
            </a:extLst>
          </p:cNvPr>
          <p:cNvSpPr txBox="1"/>
          <p:nvPr/>
        </p:nvSpPr>
        <p:spPr>
          <a:xfrm>
            <a:off x="-63130" y="212525"/>
            <a:ext cx="1012820" cy="1680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rtl="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1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Verdana" pitchFamily="34" charset="0"/>
              </a:rPr>
              <a:t>화면코드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4124BCF-0792-F94F-AFB9-FDE36E14F42A}"/>
              </a:ext>
            </a:extLst>
          </p:cNvPr>
          <p:cNvSpPr txBox="1"/>
          <p:nvPr/>
        </p:nvSpPr>
        <p:spPr>
          <a:xfrm>
            <a:off x="-63130" y="574505"/>
            <a:ext cx="1012820" cy="1680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rtl="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1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Verdana" pitchFamily="34" charset="0"/>
              </a:rPr>
              <a:t>화면 경로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2364BA8-7185-D14F-9DEF-47E1BE85E940}"/>
              </a:ext>
            </a:extLst>
          </p:cNvPr>
          <p:cNvSpPr txBox="1"/>
          <p:nvPr/>
        </p:nvSpPr>
        <p:spPr>
          <a:xfrm>
            <a:off x="3824305" y="207919"/>
            <a:ext cx="1012820" cy="1680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rtl="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1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Verdana" pitchFamily="34" charset="0"/>
              </a:rPr>
              <a:t>페이지 명</a:t>
            </a:r>
          </a:p>
        </p:txBody>
      </p:sp>
      <p:sp>
        <p:nvSpPr>
          <p:cNvPr id="35" name="모서리가 둥근 직사각형 34">
            <a:extLst>
              <a:ext uri="{FF2B5EF4-FFF2-40B4-BE49-F238E27FC236}">
                <a16:creationId xmlns:a16="http://schemas.microsoft.com/office/drawing/2014/main" id="{73B9760F-FB58-8042-B354-72F448CC78FD}"/>
              </a:ext>
            </a:extLst>
          </p:cNvPr>
          <p:cNvSpPr/>
          <p:nvPr/>
        </p:nvSpPr>
        <p:spPr>
          <a:xfrm>
            <a:off x="9552821" y="160569"/>
            <a:ext cx="1362640" cy="27751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616" tIns="64808" rIns="129616" bIns="64808"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271201F-05BC-3B46-B7D0-55701B4AEE36}"/>
              </a:ext>
            </a:extLst>
          </p:cNvPr>
          <p:cNvSpPr txBox="1"/>
          <p:nvPr/>
        </p:nvSpPr>
        <p:spPr>
          <a:xfrm>
            <a:off x="8527787" y="217356"/>
            <a:ext cx="1012820" cy="1680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rtl="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1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Verdana" pitchFamily="34" charset="0"/>
              </a:rPr>
              <a:t>작성자</a:t>
            </a:r>
          </a:p>
        </p:txBody>
      </p:sp>
      <p:sp>
        <p:nvSpPr>
          <p:cNvPr id="37" name="모서리가 둥근 직사각형 36">
            <a:extLst>
              <a:ext uri="{FF2B5EF4-FFF2-40B4-BE49-F238E27FC236}">
                <a16:creationId xmlns:a16="http://schemas.microsoft.com/office/drawing/2014/main" id="{22395640-DAF6-584F-8F1E-B81DAB747A63}"/>
              </a:ext>
            </a:extLst>
          </p:cNvPr>
          <p:cNvSpPr/>
          <p:nvPr/>
        </p:nvSpPr>
        <p:spPr>
          <a:xfrm>
            <a:off x="11917826" y="162622"/>
            <a:ext cx="1362640" cy="27751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616" tIns="64808" rIns="129616" bIns="64808"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DE5321C-4355-C147-A30D-37C1437EC817}"/>
              </a:ext>
            </a:extLst>
          </p:cNvPr>
          <p:cNvSpPr txBox="1"/>
          <p:nvPr/>
        </p:nvSpPr>
        <p:spPr>
          <a:xfrm>
            <a:off x="10892793" y="219409"/>
            <a:ext cx="1012820" cy="1680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rtl="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1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Verdana" pitchFamily="34" charset="0"/>
              </a:rPr>
              <a:t>작성일</a:t>
            </a:r>
          </a:p>
        </p:txBody>
      </p:sp>
      <p:sp>
        <p:nvSpPr>
          <p:cNvPr id="39" name="모서리가 둥근 직사각형 38">
            <a:extLst>
              <a:ext uri="{FF2B5EF4-FFF2-40B4-BE49-F238E27FC236}">
                <a16:creationId xmlns:a16="http://schemas.microsoft.com/office/drawing/2014/main" id="{B6D052B9-9E99-1043-B2AC-5941CDC9C66A}"/>
              </a:ext>
            </a:extLst>
          </p:cNvPr>
          <p:cNvSpPr/>
          <p:nvPr/>
        </p:nvSpPr>
        <p:spPr>
          <a:xfrm>
            <a:off x="9555435" y="524770"/>
            <a:ext cx="1362640" cy="27751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616" tIns="64808" rIns="129616" bIns="64808"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CCE9C47-932D-BD4C-8FA6-8CB74F1745E6}"/>
              </a:ext>
            </a:extLst>
          </p:cNvPr>
          <p:cNvSpPr txBox="1"/>
          <p:nvPr/>
        </p:nvSpPr>
        <p:spPr>
          <a:xfrm>
            <a:off x="8530402" y="581557"/>
            <a:ext cx="1012820" cy="1680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rtl="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1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Verdana" pitchFamily="34" charset="0"/>
              </a:rPr>
              <a:t>버전</a:t>
            </a:r>
          </a:p>
        </p:txBody>
      </p: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0B4B3F21-3893-FD4F-B50F-534049867C88}"/>
              </a:ext>
            </a:extLst>
          </p:cNvPr>
          <p:cNvSpPr/>
          <p:nvPr/>
        </p:nvSpPr>
        <p:spPr>
          <a:xfrm>
            <a:off x="11918683" y="528653"/>
            <a:ext cx="1362640" cy="27751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616" tIns="64808" rIns="129616" bIns="64808"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478C47E-617B-B949-8E22-719BE7D25422}"/>
              </a:ext>
            </a:extLst>
          </p:cNvPr>
          <p:cNvSpPr txBox="1"/>
          <p:nvPr/>
        </p:nvSpPr>
        <p:spPr>
          <a:xfrm>
            <a:off x="10893649" y="585441"/>
            <a:ext cx="1012820" cy="1680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rtl="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1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Verdana" pitchFamily="34" charset="0"/>
              </a:rPr>
              <a:t>P.NO</a:t>
            </a:r>
            <a:endParaRPr kumimoji="1" lang="ko-KR" altLang="en-US" sz="1100" b="1" kern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  <a:cs typeface="Verdana" pitchFamily="34" charset="0"/>
            </a:endParaRPr>
          </a:p>
        </p:txBody>
      </p:sp>
      <p:cxnSp>
        <p:nvCxnSpPr>
          <p:cNvPr id="44" name="직선 연결선 26">
            <a:extLst>
              <a:ext uri="{FF2B5EF4-FFF2-40B4-BE49-F238E27FC236}">
                <a16:creationId xmlns:a16="http://schemas.microsoft.com/office/drawing/2014/main" id="{96FBDF73-A5FD-4A4C-891B-06312F134183}"/>
              </a:ext>
            </a:extLst>
          </p:cNvPr>
          <p:cNvCxnSpPr/>
          <p:nvPr/>
        </p:nvCxnSpPr>
        <p:spPr>
          <a:xfrm>
            <a:off x="0" y="938816"/>
            <a:ext cx="13439775" cy="1716"/>
          </a:xfrm>
          <a:prstGeom prst="line">
            <a:avLst/>
          </a:prstGeom>
          <a:noFill/>
          <a:ln w="3175">
            <a:solidFill>
              <a:schemeClr val="bg1">
                <a:lumMod val="75000"/>
              </a:schemeClr>
            </a:solidFill>
            <a:prstDash val="solid"/>
            <a:round/>
            <a:headEnd/>
            <a:tailEnd/>
          </a:ln>
          <a:effectLst/>
        </p:spPr>
      </p:cxnSp>
      <p:sp>
        <p:nvSpPr>
          <p:cNvPr id="45" name="Text Box 8">
            <a:extLst>
              <a:ext uri="{FF2B5EF4-FFF2-40B4-BE49-F238E27FC236}">
                <a16:creationId xmlns:a16="http://schemas.microsoft.com/office/drawing/2014/main" id="{9F1C61DA-9264-6243-8E9F-3618E428A0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30896" y="530960"/>
            <a:ext cx="1350427" cy="275211"/>
          </a:xfrm>
          <a:prstGeom prst="rect">
            <a:avLst/>
          </a:prstGeom>
          <a:noFill/>
          <a:ln w="9525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</p:spPr>
        <p:txBody>
          <a:bodyPr wrap="none" lIns="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fld id="{95C22FB1-9964-4BFB-A0F7-104B1268D904}" type="slidenum">
              <a:rPr kumimoji="0" lang="en-US" altLang="ko-KR" sz="1100" b="1">
                <a:latin typeface="Verdana" pitchFamily="34" charset="0"/>
              </a:rPr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t>51</a:t>
            </a:fld>
            <a:endParaRPr kumimoji="0" lang="en-US" altLang="ko-KR" sz="1100" b="1" dirty="0">
              <a:latin typeface="Verdana" pitchFamily="34" charset="0"/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8E9AA351-D78D-864C-B971-85694C5B4B99}"/>
              </a:ext>
            </a:extLst>
          </p:cNvPr>
          <p:cNvCxnSpPr/>
          <p:nvPr/>
        </p:nvCxnSpPr>
        <p:spPr>
          <a:xfrm>
            <a:off x="10072532" y="935585"/>
            <a:ext cx="0" cy="6335792"/>
          </a:xfrm>
          <a:prstGeom prst="straightConnector1">
            <a:avLst/>
          </a:prstGeom>
          <a:noFill/>
          <a:ln w="3175">
            <a:solidFill>
              <a:schemeClr val="tx1">
                <a:lumMod val="95000"/>
                <a:lumOff val="5000"/>
              </a:schemeClr>
            </a:solidFill>
            <a:prstDash val="sysDot"/>
            <a:round/>
            <a:headEnd/>
            <a:tailEnd/>
          </a:ln>
          <a:effectLst/>
        </p:spPr>
      </p:cxnSp>
      <p:sp>
        <p:nvSpPr>
          <p:cNvPr id="47" name="제목 1">
            <a:extLst>
              <a:ext uri="{FF2B5EF4-FFF2-40B4-BE49-F238E27FC236}">
                <a16:creationId xmlns:a16="http://schemas.microsoft.com/office/drawing/2014/main" id="{E7A1B631-041C-F24D-9E69-FDC52DBEFB5D}"/>
              </a:ext>
            </a:extLst>
          </p:cNvPr>
          <p:cNvSpPr txBox="1">
            <a:spLocks/>
          </p:cNvSpPr>
          <p:nvPr/>
        </p:nvSpPr>
        <p:spPr>
          <a:xfrm>
            <a:off x="4855139" y="135819"/>
            <a:ext cx="2814638" cy="323850"/>
          </a:xfrm>
          <a:prstGeom prst="rect">
            <a:avLst/>
          </a:prstGeom>
        </p:spPr>
        <p:txBody>
          <a:bodyPr anchor="ctr"/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RECRUIT</a:t>
            </a:r>
            <a:endParaRPr lang="ko-KR" altLang="en-US" sz="10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51" name="제목 1">
            <a:extLst>
              <a:ext uri="{FF2B5EF4-FFF2-40B4-BE49-F238E27FC236}">
                <a16:creationId xmlns:a16="http://schemas.microsoft.com/office/drawing/2014/main" id="{1B3DB821-9622-DD44-B11C-061B5CFB4FAB}"/>
              </a:ext>
            </a:extLst>
          </p:cNvPr>
          <p:cNvSpPr txBox="1">
            <a:spLocks/>
          </p:cNvSpPr>
          <p:nvPr/>
        </p:nvSpPr>
        <p:spPr>
          <a:xfrm>
            <a:off x="961564" y="489296"/>
            <a:ext cx="7760048" cy="323850"/>
          </a:xfrm>
          <a:prstGeom prst="rect">
            <a:avLst/>
          </a:prstGeom>
        </p:spPr>
        <p:txBody>
          <a:bodyPr anchor="ctr"/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RECRUIT-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채용 프로세스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7541231" y="2618650"/>
            <a:ext cx="2520000" cy="253916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altLang="ko-KR" sz="105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-3380" y="2618867"/>
            <a:ext cx="2520000" cy="253916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altLang="ko-KR" sz="105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3572CCE-331B-41A5-BF80-713865087599}"/>
              </a:ext>
            </a:extLst>
          </p:cNvPr>
          <p:cNvSpPr txBox="1"/>
          <p:nvPr/>
        </p:nvSpPr>
        <p:spPr>
          <a:xfrm>
            <a:off x="7733469" y="2692236"/>
            <a:ext cx="1976286" cy="2808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자주 묻는 질문</a:t>
            </a:r>
          </a:p>
        </p:txBody>
      </p:sp>
      <p:cxnSp>
        <p:nvCxnSpPr>
          <p:cNvPr id="54" name="직선 화살표 연결선 53"/>
          <p:cNvCxnSpPr/>
          <p:nvPr/>
        </p:nvCxnSpPr>
        <p:spPr>
          <a:xfrm>
            <a:off x="2516620" y="3029072"/>
            <a:ext cx="2573638" cy="0"/>
          </a:xfrm>
          <a:prstGeom prst="straightConnector1">
            <a:avLst/>
          </a:prstGeom>
          <a:ln w="38100">
            <a:solidFill>
              <a:srgbClr val="00AEEF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2514582" y="2622387"/>
            <a:ext cx="2568361" cy="253916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altLang="ko-KR" sz="105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3572CCE-331B-41A5-BF80-713865087599}"/>
              </a:ext>
            </a:extLst>
          </p:cNvPr>
          <p:cNvSpPr txBox="1"/>
          <p:nvPr/>
        </p:nvSpPr>
        <p:spPr>
          <a:xfrm>
            <a:off x="2820317" y="2692236"/>
            <a:ext cx="1976286" cy="2762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1000" dirty="0">
                <a:solidFill>
                  <a:srgbClr val="00B0F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채용 프로세스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5090259" y="2620380"/>
            <a:ext cx="2449946" cy="253916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altLang="ko-KR" sz="105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3572CCE-331B-41A5-BF80-713865087599}"/>
              </a:ext>
            </a:extLst>
          </p:cNvPr>
          <p:cNvSpPr txBox="1"/>
          <p:nvPr/>
        </p:nvSpPr>
        <p:spPr>
          <a:xfrm>
            <a:off x="5356642" y="2682369"/>
            <a:ext cx="1976286" cy="2808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복리 후생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1571072" y="5451287"/>
            <a:ext cx="6298467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dirty="0">
                <a:solidFill>
                  <a:srgbClr val="4A4A4A"/>
                </a:solidFill>
                <a:latin typeface="Noto Sans KR"/>
              </a:rPr>
              <a:t>위 내용은 영입을 위한 기본 프로세스로 경우에 따라 추가 절차가 포함될 수 있습니다</a:t>
            </a:r>
            <a:r>
              <a:rPr lang="en-US" altLang="ko-KR" sz="1000" dirty="0">
                <a:solidFill>
                  <a:srgbClr val="4A4A4A"/>
                </a:solidFill>
                <a:latin typeface="Noto Sans KR"/>
              </a:rPr>
              <a:t>.</a:t>
            </a:r>
            <a:br>
              <a:rPr lang="en-US" altLang="ko-KR" sz="1000" dirty="0">
                <a:solidFill>
                  <a:srgbClr val="4A4A4A"/>
                </a:solidFill>
                <a:latin typeface="Noto Sans KR"/>
              </a:rPr>
            </a:br>
            <a:r>
              <a:rPr lang="en-US" altLang="ko-KR" sz="1000" dirty="0">
                <a:solidFill>
                  <a:srgbClr val="999999"/>
                </a:solidFill>
                <a:latin typeface="Noto Sans KR"/>
              </a:rPr>
              <a:t>(</a:t>
            </a:r>
            <a:r>
              <a:rPr lang="ko-KR" altLang="en-US" sz="1000" dirty="0">
                <a:solidFill>
                  <a:srgbClr val="999999"/>
                </a:solidFill>
                <a:latin typeface="Noto Sans KR"/>
              </a:rPr>
              <a:t>코딩 테스트</a:t>
            </a:r>
            <a:r>
              <a:rPr lang="en-US" altLang="ko-KR" sz="1000" dirty="0">
                <a:solidFill>
                  <a:srgbClr val="999999"/>
                </a:solidFill>
                <a:latin typeface="Noto Sans KR"/>
              </a:rPr>
              <a:t>, </a:t>
            </a:r>
            <a:r>
              <a:rPr lang="ko-KR" altLang="en-US" sz="1000" dirty="0">
                <a:solidFill>
                  <a:srgbClr val="999999"/>
                </a:solidFill>
                <a:latin typeface="Noto Sans KR"/>
              </a:rPr>
              <a:t>사전 과제</a:t>
            </a:r>
            <a:r>
              <a:rPr lang="en-US" altLang="ko-KR" sz="1000" dirty="0">
                <a:solidFill>
                  <a:srgbClr val="999999"/>
                </a:solidFill>
                <a:latin typeface="Noto Sans KR"/>
              </a:rPr>
              <a:t>, </a:t>
            </a:r>
            <a:r>
              <a:rPr lang="ko-KR" altLang="en-US" sz="1000" dirty="0">
                <a:solidFill>
                  <a:srgbClr val="999999"/>
                </a:solidFill>
                <a:latin typeface="Noto Sans KR"/>
              </a:rPr>
              <a:t>추가 인터뷰</a:t>
            </a:r>
            <a:r>
              <a:rPr lang="en-US" altLang="ko-KR" sz="1000" dirty="0">
                <a:solidFill>
                  <a:srgbClr val="999999"/>
                </a:solidFill>
                <a:latin typeface="Noto Sans KR"/>
              </a:rPr>
              <a:t> </a:t>
            </a:r>
            <a:r>
              <a:rPr lang="ko-KR" altLang="en-US" sz="1000" dirty="0">
                <a:solidFill>
                  <a:srgbClr val="999999"/>
                </a:solidFill>
                <a:latin typeface="Noto Sans KR"/>
              </a:rPr>
              <a:t>등</a:t>
            </a:r>
            <a:r>
              <a:rPr lang="en-US" altLang="ko-KR" sz="1000" dirty="0">
                <a:solidFill>
                  <a:srgbClr val="999999"/>
                </a:solidFill>
                <a:latin typeface="Noto Sans KR"/>
              </a:rPr>
              <a:t>)</a:t>
            </a:r>
          </a:p>
          <a:p>
            <a:pPr>
              <a:buFont typeface="Arial" panose="020B0604020202020204" pitchFamily="34" charset="0"/>
              <a:buChar char="•"/>
            </a:pPr>
            <a:endParaRPr lang="ko-KR" altLang="en-US" sz="1000" dirty="0">
              <a:solidFill>
                <a:srgbClr val="4A4A4A"/>
              </a:solidFill>
              <a:latin typeface="Noto Sans KR"/>
            </a:endParaRPr>
          </a:p>
          <a:p>
            <a:r>
              <a:rPr lang="ko-KR" altLang="en-US" sz="1000" b="1" dirty="0">
                <a:solidFill>
                  <a:srgbClr val="4A4A4A"/>
                </a:solidFill>
                <a:latin typeface="Noto Sans KR"/>
              </a:rPr>
              <a:t>유의사항</a:t>
            </a:r>
            <a:endParaRPr lang="en-US" altLang="ko-KR" sz="1000" b="1" dirty="0">
              <a:solidFill>
                <a:srgbClr val="4A4A4A"/>
              </a:solidFill>
              <a:latin typeface="Noto Sans KR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rgbClr val="4A4A4A"/>
                </a:solidFill>
                <a:latin typeface="Noto Sans KR"/>
              </a:rPr>
              <a:t>국가유공자 및 장애인 등 취업보호대상자는 관계법령에 따라 우대합니다</a:t>
            </a:r>
            <a:r>
              <a:rPr lang="en-US" altLang="ko-KR" sz="1000" dirty="0">
                <a:solidFill>
                  <a:srgbClr val="4A4A4A"/>
                </a:solidFill>
                <a:latin typeface="Noto Sans KR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rgbClr val="4A4A4A"/>
                </a:solidFill>
                <a:latin typeface="Noto Sans KR"/>
              </a:rPr>
              <a:t>이력서에 기재된 학력 및 경력사항 등 기재사항이 허위임이 판명될 경우</a:t>
            </a:r>
            <a:r>
              <a:rPr lang="en-US" altLang="ko-KR" sz="1000" dirty="0">
                <a:solidFill>
                  <a:srgbClr val="4A4A4A"/>
                </a:solidFill>
                <a:latin typeface="Noto Sans KR"/>
              </a:rPr>
              <a:t>, </a:t>
            </a:r>
            <a:r>
              <a:rPr lang="ko-KR" altLang="en-US" sz="1000" dirty="0">
                <a:solidFill>
                  <a:srgbClr val="4A4A4A"/>
                </a:solidFill>
                <a:latin typeface="Noto Sans KR"/>
              </a:rPr>
              <a:t>합격이 취소될 수 있습니다</a:t>
            </a:r>
            <a:r>
              <a:rPr lang="en-US" altLang="ko-KR" sz="1000" dirty="0">
                <a:solidFill>
                  <a:srgbClr val="4A4A4A"/>
                </a:solidFill>
                <a:latin typeface="Noto Sans KR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rgbClr val="4A4A4A"/>
                </a:solidFill>
                <a:latin typeface="Noto Sans KR"/>
              </a:rPr>
              <a:t>전형 일정 및 결과는 지원자 등록에 기재된 연락처 또는 이메일 주소를 통해 안내 드립니다</a:t>
            </a:r>
            <a:r>
              <a:rPr lang="en-US" altLang="ko-KR" sz="1000" dirty="0">
                <a:solidFill>
                  <a:srgbClr val="4A4A4A"/>
                </a:solidFill>
                <a:latin typeface="Noto Sans KR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rgbClr val="4A4A4A"/>
                </a:solidFill>
                <a:latin typeface="Noto Sans KR"/>
              </a:rPr>
              <a:t>정규직 입사 시 신입 </a:t>
            </a:r>
            <a:r>
              <a:rPr lang="en-US" altLang="ko-KR" sz="1000" dirty="0">
                <a:solidFill>
                  <a:srgbClr val="4A4A4A"/>
                </a:solidFill>
                <a:latin typeface="Noto Sans KR"/>
              </a:rPr>
              <a:t>3</a:t>
            </a:r>
            <a:r>
              <a:rPr lang="ko-KR" altLang="en-US" sz="1000" dirty="0">
                <a:solidFill>
                  <a:srgbClr val="4A4A4A"/>
                </a:solidFill>
                <a:latin typeface="Noto Sans KR"/>
              </a:rPr>
              <a:t>개월의 수습 기간이 적용됩니다</a:t>
            </a:r>
            <a:r>
              <a:rPr lang="en-US" altLang="ko-KR" sz="1000" dirty="0">
                <a:solidFill>
                  <a:srgbClr val="4A4A4A"/>
                </a:solidFill>
                <a:latin typeface="Noto Sans KR"/>
              </a:rPr>
              <a:t>.</a:t>
            </a:r>
            <a:endParaRPr lang="en-US" altLang="ko-KR" sz="1000" b="0" i="0" dirty="0">
              <a:solidFill>
                <a:srgbClr val="4A4A4A"/>
              </a:solidFill>
              <a:effectLst/>
              <a:latin typeface="Noto Sans KR"/>
            </a:endParaRPr>
          </a:p>
        </p:txBody>
      </p:sp>
      <p:sp>
        <p:nvSpPr>
          <p:cNvPr id="52" name="Object 98"/>
          <p:cNvSpPr txBox="1"/>
          <p:nvPr/>
        </p:nvSpPr>
        <p:spPr>
          <a:xfrm>
            <a:off x="217255" y="4700146"/>
            <a:ext cx="1582949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200" dirty="0">
                <a:solidFill>
                  <a:srgbClr val="272468"/>
                </a:solidFill>
                <a:latin typeface="Pretendard" pitchFamily="34" charset="0"/>
                <a:cs typeface="Pretendard" pitchFamily="34" charset="0"/>
              </a:rPr>
              <a:t>서류전형</a:t>
            </a:r>
            <a:endParaRPr lang="en-US" sz="3200" dirty="0"/>
          </a:p>
        </p:txBody>
      </p:sp>
      <p:sp>
        <p:nvSpPr>
          <p:cNvPr id="59" name="Object 99"/>
          <p:cNvSpPr txBox="1"/>
          <p:nvPr/>
        </p:nvSpPr>
        <p:spPr>
          <a:xfrm>
            <a:off x="1809461" y="4698729"/>
            <a:ext cx="1845749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200" dirty="0">
                <a:solidFill>
                  <a:srgbClr val="272468"/>
                </a:solidFill>
                <a:latin typeface="Pretendard" pitchFamily="34" charset="0"/>
                <a:cs typeface="Pretendard" pitchFamily="34" charset="0"/>
              </a:rPr>
              <a:t>(</a:t>
            </a:r>
            <a:r>
              <a:rPr lang="ko-KR" altLang="en-US" sz="1200" dirty="0">
                <a:solidFill>
                  <a:srgbClr val="272468"/>
                </a:solidFill>
                <a:latin typeface="Pretendard" pitchFamily="34" charset="0"/>
                <a:cs typeface="Pretendard" pitchFamily="34" charset="0"/>
              </a:rPr>
              <a:t>연구직일 경우</a:t>
            </a:r>
            <a:r>
              <a:rPr lang="en-US" altLang="ko-KR" sz="1200" dirty="0">
                <a:solidFill>
                  <a:srgbClr val="272468"/>
                </a:solidFill>
                <a:latin typeface="Pretendard" pitchFamily="34" charset="0"/>
                <a:cs typeface="Pretendard" pitchFamily="34" charset="0"/>
              </a:rPr>
              <a:t>,</a:t>
            </a:r>
          </a:p>
          <a:p>
            <a:pPr algn="ctr"/>
            <a:r>
              <a:rPr lang="ko-KR" altLang="en-US" sz="1200" dirty="0">
                <a:solidFill>
                  <a:srgbClr val="272468"/>
                </a:solidFill>
                <a:latin typeface="Pretendard" pitchFamily="34" charset="0"/>
                <a:cs typeface="Pretendard" pitchFamily="34" charset="0"/>
              </a:rPr>
              <a:t>코딩 테스트</a:t>
            </a:r>
            <a:r>
              <a:rPr lang="en-US" altLang="ko-KR" sz="1200" dirty="0">
                <a:solidFill>
                  <a:srgbClr val="272468"/>
                </a:solidFill>
                <a:latin typeface="Pretendard" pitchFamily="34" charset="0"/>
                <a:cs typeface="Pretendard" pitchFamily="34" charset="0"/>
              </a:rPr>
              <a:t>)</a:t>
            </a:r>
            <a:r>
              <a:rPr lang="en-US" sz="1200" dirty="0">
                <a:solidFill>
                  <a:srgbClr val="272468"/>
                </a:solidFill>
                <a:latin typeface="Pretendard" pitchFamily="34" charset="0"/>
                <a:cs typeface="Pretendard" pitchFamily="34" charset="0"/>
              </a:rPr>
              <a:t> </a:t>
            </a:r>
            <a:endParaRPr lang="en-US" sz="3200" dirty="0"/>
          </a:p>
        </p:txBody>
      </p:sp>
      <p:sp>
        <p:nvSpPr>
          <p:cNvPr id="60" name="Object 100"/>
          <p:cNvSpPr txBox="1"/>
          <p:nvPr/>
        </p:nvSpPr>
        <p:spPr>
          <a:xfrm>
            <a:off x="3456854" y="4757529"/>
            <a:ext cx="1547003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200" dirty="0">
                <a:solidFill>
                  <a:srgbClr val="272468"/>
                </a:solidFill>
                <a:latin typeface="Pretendard" pitchFamily="34" charset="0"/>
                <a:cs typeface="Pretendard" pitchFamily="34" charset="0"/>
              </a:rPr>
              <a:t>1차면접</a:t>
            </a:r>
            <a:endParaRPr lang="en-US" sz="3200" dirty="0"/>
          </a:p>
        </p:txBody>
      </p:sp>
      <p:sp>
        <p:nvSpPr>
          <p:cNvPr id="61" name="Object 101"/>
          <p:cNvSpPr txBox="1"/>
          <p:nvPr/>
        </p:nvSpPr>
        <p:spPr>
          <a:xfrm>
            <a:off x="5192915" y="4705875"/>
            <a:ext cx="1232381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200" dirty="0">
                <a:solidFill>
                  <a:srgbClr val="272468"/>
                </a:solidFill>
                <a:latin typeface="Pretendard" pitchFamily="34" charset="0"/>
                <a:cs typeface="Pretendard" pitchFamily="34" charset="0"/>
              </a:rPr>
              <a:t>2차면접</a:t>
            </a:r>
            <a:endParaRPr lang="en-US" sz="3200" dirty="0"/>
          </a:p>
        </p:txBody>
      </p:sp>
      <p:sp>
        <p:nvSpPr>
          <p:cNvPr id="62" name="Object 102"/>
          <p:cNvSpPr txBox="1"/>
          <p:nvPr/>
        </p:nvSpPr>
        <p:spPr>
          <a:xfrm>
            <a:off x="6437376" y="4732379"/>
            <a:ext cx="1796603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200" dirty="0">
                <a:solidFill>
                  <a:srgbClr val="272468"/>
                </a:solidFill>
                <a:latin typeface="Pretendard" pitchFamily="34" charset="0"/>
                <a:cs typeface="Pretendard" pitchFamily="34" charset="0"/>
              </a:rPr>
              <a:t>건강검진</a:t>
            </a:r>
            <a:endParaRPr lang="en-US" sz="3200" dirty="0"/>
          </a:p>
        </p:txBody>
      </p:sp>
      <p:sp>
        <p:nvSpPr>
          <p:cNvPr id="63" name="Object 103"/>
          <p:cNvSpPr txBox="1"/>
          <p:nvPr/>
        </p:nvSpPr>
        <p:spPr>
          <a:xfrm>
            <a:off x="8173509" y="4731384"/>
            <a:ext cx="1597670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200" dirty="0">
                <a:solidFill>
                  <a:srgbClr val="272468"/>
                </a:solidFill>
                <a:latin typeface="Pretendard" pitchFamily="34" charset="0"/>
                <a:cs typeface="Pretendard" pitchFamily="34" charset="0"/>
              </a:rPr>
              <a:t>결과발표</a:t>
            </a:r>
            <a:endParaRPr lang="en-US" sz="3200" dirty="0"/>
          </a:p>
        </p:txBody>
      </p:sp>
      <p:grpSp>
        <p:nvGrpSpPr>
          <p:cNvPr id="64" name="그룹 1032"/>
          <p:cNvGrpSpPr/>
          <p:nvPr/>
        </p:nvGrpSpPr>
        <p:grpSpPr>
          <a:xfrm>
            <a:off x="425771" y="3455880"/>
            <a:ext cx="1188084" cy="1188084"/>
            <a:chOff x="2929618" y="6925629"/>
            <a:chExt cx="610364" cy="610364"/>
          </a:xfrm>
        </p:grpSpPr>
        <p:grpSp>
          <p:nvGrpSpPr>
            <p:cNvPr id="65" name="그룹 1033"/>
            <p:cNvGrpSpPr/>
            <p:nvPr/>
          </p:nvGrpSpPr>
          <p:grpSpPr>
            <a:xfrm>
              <a:off x="2929618" y="6925629"/>
              <a:ext cx="610364" cy="610364"/>
              <a:chOff x="2929618" y="6925629"/>
              <a:chExt cx="610364" cy="610364"/>
            </a:xfrm>
          </p:grpSpPr>
          <p:pic>
            <p:nvPicPr>
              <p:cNvPr id="68" name="Object 105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2929618" y="6925629"/>
                <a:ext cx="610364" cy="610364"/>
              </a:xfrm>
              <a:prstGeom prst="rect">
                <a:avLst/>
              </a:prstGeom>
            </p:spPr>
          </p:pic>
        </p:grpSp>
        <p:grpSp>
          <p:nvGrpSpPr>
            <p:cNvPr id="66" name="그룹 1034"/>
            <p:cNvGrpSpPr/>
            <p:nvPr/>
          </p:nvGrpSpPr>
          <p:grpSpPr>
            <a:xfrm>
              <a:off x="3082098" y="7045591"/>
              <a:ext cx="292539" cy="369521"/>
              <a:chOff x="3082098" y="7045591"/>
              <a:chExt cx="292539" cy="369521"/>
            </a:xfrm>
          </p:grpSpPr>
          <p:pic>
            <p:nvPicPr>
              <p:cNvPr id="67" name="Object 108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3082098" y="7045591"/>
                <a:ext cx="292539" cy="369521"/>
              </a:xfrm>
              <a:prstGeom prst="rect">
                <a:avLst/>
              </a:prstGeom>
            </p:spPr>
          </p:pic>
        </p:grpSp>
      </p:grpSp>
      <p:grpSp>
        <p:nvGrpSpPr>
          <p:cNvPr id="69" name="그룹 1035"/>
          <p:cNvGrpSpPr/>
          <p:nvPr/>
        </p:nvGrpSpPr>
        <p:grpSpPr>
          <a:xfrm>
            <a:off x="2089978" y="3417417"/>
            <a:ext cx="1188084" cy="1188084"/>
            <a:chOff x="3830484" y="6925629"/>
            <a:chExt cx="610364" cy="610364"/>
          </a:xfrm>
        </p:grpSpPr>
        <p:grpSp>
          <p:nvGrpSpPr>
            <p:cNvPr id="70" name="그룹 1036"/>
            <p:cNvGrpSpPr/>
            <p:nvPr/>
          </p:nvGrpSpPr>
          <p:grpSpPr>
            <a:xfrm>
              <a:off x="3830484" y="6925629"/>
              <a:ext cx="610364" cy="610364"/>
              <a:chOff x="3830484" y="6925629"/>
              <a:chExt cx="610364" cy="610364"/>
            </a:xfrm>
          </p:grpSpPr>
          <p:pic>
            <p:nvPicPr>
              <p:cNvPr id="73" name="Object 11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3830484" y="6925629"/>
                <a:ext cx="610364" cy="610364"/>
              </a:xfrm>
              <a:prstGeom prst="rect">
                <a:avLst/>
              </a:prstGeom>
            </p:spPr>
          </p:pic>
        </p:grpSp>
        <p:grpSp>
          <p:nvGrpSpPr>
            <p:cNvPr id="71" name="그룹 1037"/>
            <p:cNvGrpSpPr/>
            <p:nvPr/>
          </p:nvGrpSpPr>
          <p:grpSpPr>
            <a:xfrm>
              <a:off x="3974257" y="7029852"/>
              <a:ext cx="308661" cy="400999"/>
              <a:chOff x="3974257" y="7029852"/>
              <a:chExt cx="308661" cy="400999"/>
            </a:xfrm>
          </p:grpSpPr>
          <p:pic>
            <p:nvPicPr>
              <p:cNvPr id="72" name="Object 116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3974257" y="7029852"/>
                <a:ext cx="308661" cy="400999"/>
              </a:xfrm>
              <a:prstGeom prst="rect">
                <a:avLst/>
              </a:prstGeom>
            </p:spPr>
          </p:pic>
        </p:grpSp>
      </p:grpSp>
      <p:grpSp>
        <p:nvGrpSpPr>
          <p:cNvPr id="74" name="그룹 1038"/>
          <p:cNvGrpSpPr/>
          <p:nvPr/>
        </p:nvGrpSpPr>
        <p:grpSpPr>
          <a:xfrm>
            <a:off x="6774476" y="3445386"/>
            <a:ext cx="1188084" cy="1188084"/>
            <a:chOff x="6542634" y="6925629"/>
            <a:chExt cx="610364" cy="610364"/>
          </a:xfrm>
        </p:grpSpPr>
        <p:grpSp>
          <p:nvGrpSpPr>
            <p:cNvPr id="75" name="그룹 1039"/>
            <p:cNvGrpSpPr/>
            <p:nvPr/>
          </p:nvGrpSpPr>
          <p:grpSpPr>
            <a:xfrm>
              <a:off x="6542634" y="6925629"/>
              <a:ext cx="610364" cy="610364"/>
              <a:chOff x="6542634" y="6925629"/>
              <a:chExt cx="610364" cy="610364"/>
            </a:xfrm>
          </p:grpSpPr>
          <p:pic>
            <p:nvPicPr>
              <p:cNvPr id="78" name="Object 121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6542634" y="6925629"/>
                <a:ext cx="610364" cy="610364"/>
              </a:xfrm>
              <a:prstGeom prst="rect">
                <a:avLst/>
              </a:prstGeom>
            </p:spPr>
          </p:pic>
        </p:grpSp>
        <p:grpSp>
          <p:nvGrpSpPr>
            <p:cNvPr id="76" name="그룹 1040"/>
            <p:cNvGrpSpPr/>
            <p:nvPr/>
          </p:nvGrpSpPr>
          <p:grpSpPr>
            <a:xfrm>
              <a:off x="6675088" y="7073203"/>
              <a:ext cx="343692" cy="365323"/>
              <a:chOff x="6675088" y="7073203"/>
              <a:chExt cx="343692" cy="365323"/>
            </a:xfrm>
          </p:grpSpPr>
          <p:pic>
            <p:nvPicPr>
              <p:cNvPr id="77" name="Object 1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6675088" y="7073203"/>
                <a:ext cx="343692" cy="365323"/>
              </a:xfrm>
              <a:prstGeom prst="rect">
                <a:avLst/>
              </a:prstGeom>
            </p:spPr>
          </p:pic>
        </p:grpSp>
      </p:grpSp>
      <p:grpSp>
        <p:nvGrpSpPr>
          <p:cNvPr id="79" name="그룹 1041"/>
          <p:cNvGrpSpPr/>
          <p:nvPr/>
        </p:nvGrpSpPr>
        <p:grpSpPr>
          <a:xfrm>
            <a:off x="8368035" y="3467654"/>
            <a:ext cx="1188084" cy="1188084"/>
            <a:chOff x="7445888" y="6925629"/>
            <a:chExt cx="610364" cy="610364"/>
          </a:xfrm>
        </p:grpSpPr>
        <p:grpSp>
          <p:nvGrpSpPr>
            <p:cNvPr id="80" name="그룹 1042"/>
            <p:cNvGrpSpPr/>
            <p:nvPr/>
          </p:nvGrpSpPr>
          <p:grpSpPr>
            <a:xfrm>
              <a:off x="7445888" y="6925629"/>
              <a:ext cx="610364" cy="610364"/>
              <a:chOff x="7445888" y="6925629"/>
              <a:chExt cx="610364" cy="610364"/>
            </a:xfrm>
          </p:grpSpPr>
          <p:pic>
            <p:nvPicPr>
              <p:cNvPr id="83" name="Object 129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7445888" y="6925629"/>
                <a:ext cx="610364" cy="610364"/>
              </a:xfrm>
              <a:prstGeom prst="rect">
                <a:avLst/>
              </a:prstGeom>
            </p:spPr>
          </p:pic>
        </p:grpSp>
        <p:grpSp>
          <p:nvGrpSpPr>
            <p:cNvPr id="81" name="그룹 1043"/>
            <p:cNvGrpSpPr/>
            <p:nvPr/>
          </p:nvGrpSpPr>
          <p:grpSpPr>
            <a:xfrm>
              <a:off x="7539973" y="7021268"/>
              <a:ext cx="440015" cy="440015"/>
              <a:chOff x="7539973" y="7021268"/>
              <a:chExt cx="440015" cy="440015"/>
            </a:xfrm>
          </p:grpSpPr>
          <p:pic>
            <p:nvPicPr>
              <p:cNvPr id="82" name="Object 132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7539973" y="7021268"/>
                <a:ext cx="440015" cy="440015"/>
              </a:xfrm>
              <a:prstGeom prst="rect">
                <a:avLst/>
              </a:prstGeom>
            </p:spPr>
          </p:pic>
        </p:grpSp>
      </p:grpSp>
      <p:grpSp>
        <p:nvGrpSpPr>
          <p:cNvPr id="84" name="그룹 1044"/>
          <p:cNvGrpSpPr/>
          <p:nvPr/>
        </p:nvGrpSpPr>
        <p:grpSpPr>
          <a:xfrm>
            <a:off x="3603319" y="3455880"/>
            <a:ext cx="1188084" cy="1188084"/>
            <a:chOff x="4736126" y="6925629"/>
            <a:chExt cx="610364" cy="610364"/>
          </a:xfrm>
        </p:grpSpPr>
        <p:grpSp>
          <p:nvGrpSpPr>
            <p:cNvPr id="85" name="그룹 1045"/>
            <p:cNvGrpSpPr/>
            <p:nvPr/>
          </p:nvGrpSpPr>
          <p:grpSpPr>
            <a:xfrm>
              <a:off x="4736126" y="6925629"/>
              <a:ext cx="610364" cy="610364"/>
              <a:chOff x="4736126" y="6925629"/>
              <a:chExt cx="610364" cy="610364"/>
            </a:xfrm>
          </p:grpSpPr>
          <p:pic>
            <p:nvPicPr>
              <p:cNvPr id="88" name="Object 137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4736126" y="6925629"/>
                <a:ext cx="610364" cy="610364"/>
              </a:xfrm>
              <a:prstGeom prst="rect">
                <a:avLst/>
              </a:prstGeom>
            </p:spPr>
          </p:pic>
        </p:grpSp>
        <p:grpSp>
          <p:nvGrpSpPr>
            <p:cNvPr id="86" name="그룹 1046"/>
            <p:cNvGrpSpPr/>
            <p:nvPr/>
          </p:nvGrpSpPr>
          <p:grpSpPr>
            <a:xfrm>
              <a:off x="4819382" y="7009705"/>
              <a:ext cx="442212" cy="442212"/>
              <a:chOff x="4819382" y="7009705"/>
              <a:chExt cx="442212" cy="442212"/>
            </a:xfrm>
          </p:grpSpPr>
          <p:pic>
            <p:nvPicPr>
              <p:cNvPr id="87" name="Object 140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4819382" y="7009705"/>
                <a:ext cx="442212" cy="442212"/>
              </a:xfrm>
              <a:prstGeom prst="rect">
                <a:avLst/>
              </a:prstGeom>
            </p:spPr>
          </p:pic>
        </p:grpSp>
      </p:grpSp>
      <p:grpSp>
        <p:nvGrpSpPr>
          <p:cNvPr id="89" name="그룹 1047"/>
          <p:cNvGrpSpPr/>
          <p:nvPr/>
        </p:nvGrpSpPr>
        <p:grpSpPr>
          <a:xfrm>
            <a:off x="5255940" y="3456639"/>
            <a:ext cx="1188084" cy="1188084"/>
            <a:chOff x="5639380" y="6925629"/>
            <a:chExt cx="610364" cy="610364"/>
          </a:xfrm>
        </p:grpSpPr>
        <p:grpSp>
          <p:nvGrpSpPr>
            <p:cNvPr id="90" name="그룹 1048"/>
            <p:cNvGrpSpPr/>
            <p:nvPr/>
          </p:nvGrpSpPr>
          <p:grpSpPr>
            <a:xfrm>
              <a:off x="5639380" y="6925629"/>
              <a:ext cx="610364" cy="610364"/>
              <a:chOff x="5639380" y="6925629"/>
              <a:chExt cx="610364" cy="610364"/>
            </a:xfrm>
          </p:grpSpPr>
          <p:pic>
            <p:nvPicPr>
              <p:cNvPr id="93" name="Object 145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5639380" y="6925629"/>
                <a:ext cx="610364" cy="610364"/>
              </a:xfrm>
              <a:prstGeom prst="rect">
                <a:avLst/>
              </a:prstGeom>
            </p:spPr>
          </p:pic>
        </p:grpSp>
        <p:grpSp>
          <p:nvGrpSpPr>
            <p:cNvPr id="91" name="그룹 1049"/>
            <p:cNvGrpSpPr/>
            <p:nvPr/>
          </p:nvGrpSpPr>
          <p:grpSpPr>
            <a:xfrm>
              <a:off x="5727833" y="6997755"/>
              <a:ext cx="466111" cy="466111"/>
              <a:chOff x="5727833" y="6997755"/>
              <a:chExt cx="466111" cy="466111"/>
            </a:xfrm>
          </p:grpSpPr>
          <p:pic>
            <p:nvPicPr>
              <p:cNvPr id="92" name="Object 148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5727833" y="6997755"/>
                <a:ext cx="466111" cy="466111"/>
              </a:xfrm>
              <a:prstGeom prst="rect">
                <a:avLst/>
              </a:prstGeom>
            </p:spPr>
          </p:pic>
        </p:grpSp>
      </p:grpSp>
      <p:grpSp>
        <p:nvGrpSpPr>
          <p:cNvPr id="94" name="그룹 1050"/>
          <p:cNvGrpSpPr/>
          <p:nvPr/>
        </p:nvGrpSpPr>
        <p:grpSpPr>
          <a:xfrm>
            <a:off x="1795522" y="3911410"/>
            <a:ext cx="185845" cy="287321"/>
            <a:chOff x="3638689" y="7178315"/>
            <a:chExt cx="95476" cy="147608"/>
          </a:xfrm>
        </p:grpSpPr>
        <p:pic>
          <p:nvPicPr>
            <p:cNvPr id="95" name="Object 15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638689" y="7178315"/>
              <a:ext cx="95476" cy="147608"/>
            </a:xfrm>
            <a:prstGeom prst="rect">
              <a:avLst/>
            </a:prstGeom>
          </p:spPr>
        </p:pic>
      </p:grpSp>
      <p:grpSp>
        <p:nvGrpSpPr>
          <p:cNvPr id="96" name="그룹 1051"/>
          <p:cNvGrpSpPr/>
          <p:nvPr/>
        </p:nvGrpSpPr>
        <p:grpSpPr>
          <a:xfrm>
            <a:off x="4889611" y="3906260"/>
            <a:ext cx="185845" cy="287321"/>
            <a:chOff x="4541943" y="7178315"/>
            <a:chExt cx="95476" cy="147608"/>
          </a:xfrm>
        </p:grpSpPr>
        <p:pic>
          <p:nvPicPr>
            <p:cNvPr id="97" name="Object 15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541943" y="7178315"/>
              <a:ext cx="95476" cy="147608"/>
            </a:xfrm>
            <a:prstGeom prst="rect">
              <a:avLst/>
            </a:prstGeom>
          </p:spPr>
        </p:pic>
      </p:grpSp>
      <p:grpSp>
        <p:nvGrpSpPr>
          <p:cNvPr id="98" name="그룹 1052"/>
          <p:cNvGrpSpPr/>
          <p:nvPr/>
        </p:nvGrpSpPr>
        <p:grpSpPr>
          <a:xfrm>
            <a:off x="4230356" y="4213149"/>
            <a:ext cx="185845" cy="287321"/>
            <a:chOff x="5445197" y="7178315"/>
            <a:chExt cx="95476" cy="147608"/>
          </a:xfrm>
        </p:grpSpPr>
        <p:pic>
          <p:nvPicPr>
            <p:cNvPr id="99" name="Object 15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445197" y="7178315"/>
              <a:ext cx="95476" cy="147608"/>
            </a:xfrm>
            <a:prstGeom prst="rect">
              <a:avLst/>
            </a:prstGeom>
          </p:spPr>
        </p:pic>
      </p:grpSp>
      <p:grpSp>
        <p:nvGrpSpPr>
          <p:cNvPr id="100" name="그룹 1053"/>
          <p:cNvGrpSpPr/>
          <p:nvPr/>
        </p:nvGrpSpPr>
        <p:grpSpPr>
          <a:xfrm>
            <a:off x="6488574" y="3906262"/>
            <a:ext cx="185845" cy="287321"/>
            <a:chOff x="6348451" y="7178315"/>
            <a:chExt cx="95476" cy="147608"/>
          </a:xfrm>
        </p:grpSpPr>
        <p:pic>
          <p:nvPicPr>
            <p:cNvPr id="101" name="Object 16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348451" y="7178315"/>
              <a:ext cx="95476" cy="147608"/>
            </a:xfrm>
            <a:prstGeom prst="rect">
              <a:avLst/>
            </a:prstGeom>
          </p:spPr>
        </p:pic>
      </p:grpSp>
      <p:grpSp>
        <p:nvGrpSpPr>
          <p:cNvPr id="102" name="그룹 1054"/>
          <p:cNvGrpSpPr/>
          <p:nvPr/>
        </p:nvGrpSpPr>
        <p:grpSpPr>
          <a:xfrm>
            <a:off x="8082167" y="3893735"/>
            <a:ext cx="185845" cy="287321"/>
            <a:chOff x="7251705" y="7178315"/>
            <a:chExt cx="95476" cy="147608"/>
          </a:xfrm>
        </p:grpSpPr>
        <p:pic>
          <p:nvPicPr>
            <p:cNvPr id="103" name="Object 16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251705" y="7178315"/>
              <a:ext cx="95476" cy="147608"/>
            </a:xfrm>
            <a:prstGeom prst="rect">
              <a:avLst/>
            </a:prstGeom>
          </p:spPr>
        </p:pic>
      </p:grpSp>
      <p:grpSp>
        <p:nvGrpSpPr>
          <p:cNvPr id="104" name="그룹 1050"/>
          <p:cNvGrpSpPr/>
          <p:nvPr/>
        </p:nvGrpSpPr>
        <p:grpSpPr>
          <a:xfrm>
            <a:off x="3353594" y="3921219"/>
            <a:ext cx="185845" cy="287321"/>
            <a:chOff x="3638689" y="7178315"/>
            <a:chExt cx="95476" cy="147608"/>
          </a:xfrm>
        </p:grpSpPr>
        <p:pic>
          <p:nvPicPr>
            <p:cNvPr id="105" name="Object 15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638689" y="7178315"/>
              <a:ext cx="95476" cy="147608"/>
            </a:xfrm>
            <a:prstGeom prst="rect">
              <a:avLst/>
            </a:prstGeom>
          </p:spPr>
        </p:pic>
      </p:grpSp>
      <p:sp>
        <p:nvSpPr>
          <p:cNvPr id="106" name="TextBox 105">
            <a:extLst>
              <a:ext uri="{FF2B5EF4-FFF2-40B4-BE49-F238E27FC236}">
                <a16:creationId xmlns:a16="http://schemas.microsoft.com/office/drawing/2014/main" id="{8823351B-E5AD-2BE4-BD9D-9704E4ED9622}"/>
              </a:ext>
            </a:extLst>
          </p:cNvPr>
          <p:cNvSpPr txBox="1"/>
          <p:nvPr/>
        </p:nvSpPr>
        <p:spPr>
          <a:xfrm>
            <a:off x="1835176" y="1674104"/>
            <a:ext cx="6166709" cy="768364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>
              <a:defRPr sz="1200">
                <a:solidFill>
                  <a:srgbClr val="996633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lvl="0" algn="ctr"/>
            <a:r>
              <a:rPr lang="en-US" altLang="ko-KR" sz="16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RECRUIT</a:t>
            </a:r>
          </a:p>
          <a:p>
            <a:pPr lvl="0" algn="ctr"/>
            <a:endParaRPr lang="en-US" altLang="ko-KR" sz="1600" b="1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lvl="0" algn="ctr"/>
            <a:r>
              <a:rPr lang="ko-KR" altLang="en-US" b="1" dirty="0">
                <a:solidFill>
                  <a:schemeClr val="bg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티맥스오피스에서 </a:t>
            </a:r>
            <a:r>
              <a:rPr lang="en-US" altLang="ko-KR" b="1" dirty="0">
                <a:solidFill>
                  <a:schemeClr val="bg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Super App</a:t>
            </a:r>
            <a:r>
              <a:rPr lang="ko-KR" altLang="en-US" b="1" dirty="0">
                <a:solidFill>
                  <a:schemeClr val="bg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세상을 이끌어갈 인재를 모집합니다</a:t>
            </a:r>
            <a:r>
              <a:rPr lang="en-US" altLang="ko-KR" b="1" dirty="0">
                <a:solidFill>
                  <a:schemeClr val="bg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!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43572CCE-331B-41A5-BF80-713865087599}"/>
              </a:ext>
            </a:extLst>
          </p:cNvPr>
          <p:cNvSpPr txBox="1"/>
          <p:nvPr/>
        </p:nvSpPr>
        <p:spPr>
          <a:xfrm>
            <a:off x="271110" y="2692288"/>
            <a:ext cx="1976286" cy="2762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채용 공고</a:t>
            </a:r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8D97B3F7-2259-14F7-EC1A-AC0E69A380B3}"/>
              </a:ext>
            </a:extLst>
          </p:cNvPr>
          <p:cNvSpPr/>
          <p:nvPr/>
        </p:nvSpPr>
        <p:spPr>
          <a:xfrm>
            <a:off x="3200400" y="1224206"/>
            <a:ext cx="5111262" cy="5111262"/>
          </a:xfrm>
          <a:prstGeom prst="ellipse">
            <a:avLst/>
          </a:prstGeom>
          <a:solidFill>
            <a:schemeClr val="accent2"/>
          </a:solidFill>
          <a:ln w="3492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수정 작업 중</a:t>
            </a:r>
          </a:p>
        </p:txBody>
      </p:sp>
    </p:spTree>
    <p:extLst>
      <p:ext uri="{BB962C8B-B14F-4D97-AF65-F5344CB8AC3E}">
        <p14:creationId xmlns:p14="http://schemas.microsoft.com/office/powerpoint/2010/main" val="374635371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Group 134"/>
          <p:cNvGraphicFramePr>
            <a:graphicFrameLocks noGrp="1"/>
          </p:cNvGraphicFramePr>
          <p:nvPr/>
        </p:nvGraphicFramePr>
        <p:xfrm>
          <a:off x="10079793" y="1215900"/>
          <a:ext cx="3342054" cy="1299042"/>
        </p:xfrm>
        <a:graphic>
          <a:graphicData uri="http://schemas.openxmlformats.org/drawingml/2006/table">
            <a:tbl>
              <a:tblPr/>
              <a:tblGrid>
                <a:gridCol w="4360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0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893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</a:p>
                  </a:txBody>
                  <a:tcPr marL="28131" marR="28131" marT="24571" marB="24571" anchor="ctr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내용</a:t>
                      </a:r>
                      <a:endParaRPr lang="en-US" altLang="ko-KR" sz="900" b="1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: 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내용</a:t>
                      </a:r>
                      <a:endParaRPr lang="en-US" altLang="ko-KR" sz="900" b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2000" marR="72000" marT="46792" marB="46792" horzOverflow="overflow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2295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특이사항</a:t>
                      </a:r>
                    </a:p>
                  </a:txBody>
                  <a:tcPr marL="28131" marR="28131" marT="24571" marB="24571" anchor="ctr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8843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900" b="1" kern="1200" dirty="0">
                        <a:solidFill>
                          <a:srgbClr val="FF000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28131" marR="28131" marT="24571" marB="2457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9" name="직사각형 48"/>
          <p:cNvSpPr/>
          <p:nvPr/>
        </p:nvSpPr>
        <p:spPr bwMode="auto">
          <a:xfrm>
            <a:off x="-1" y="1492993"/>
            <a:ext cx="10077295" cy="1127420"/>
          </a:xfrm>
          <a:prstGeom prst="rect">
            <a:avLst/>
          </a:prstGeom>
          <a:pattFill prst="ltDnDiag">
            <a:fgClr>
              <a:schemeClr val="bg1">
                <a:lumMod val="85000"/>
              </a:schemeClr>
            </a:fgClr>
            <a:bgClr>
              <a:schemeClr val="bg1"/>
            </a:bgClr>
          </a:patt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endParaRPr lang="ko-KR" altLang="ko-KR" sz="1200">
              <a:solidFill>
                <a:srgbClr val="996633"/>
              </a:solidFill>
            </a:endParaRPr>
          </a:p>
        </p:txBody>
      </p:sp>
      <p:sp>
        <p:nvSpPr>
          <p:cNvPr id="25" name="Rectangle 750">
            <a:extLst>
              <a:ext uri="{FF2B5EF4-FFF2-40B4-BE49-F238E27FC236}">
                <a16:creationId xmlns:a16="http://schemas.microsoft.com/office/drawing/2014/main" id="{76AC9248-3C9E-A145-AA72-D2BBB5268B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72532" y="935585"/>
            <a:ext cx="3367243" cy="275184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algn="ctr">
            <a:noFill/>
            <a:miter lim="800000"/>
            <a:headEnd/>
            <a:tailEnd/>
          </a:ln>
          <a:effectLst/>
        </p:spPr>
        <p:txBody>
          <a:bodyPr wrap="none" lIns="129616" tIns="64808" rIns="129616" bIns="64808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100" b="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Description</a:t>
            </a:r>
            <a:endParaRPr kumimoji="0" lang="ko-KR" altLang="ko-KR" sz="1100" b="0" kern="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  <p:cxnSp>
        <p:nvCxnSpPr>
          <p:cNvPr id="26" name="직선 연결선 9">
            <a:extLst>
              <a:ext uri="{FF2B5EF4-FFF2-40B4-BE49-F238E27FC236}">
                <a16:creationId xmlns:a16="http://schemas.microsoft.com/office/drawing/2014/main" id="{F159784A-31EC-0F44-AA1C-FEE672A6ADDB}"/>
              </a:ext>
            </a:extLst>
          </p:cNvPr>
          <p:cNvCxnSpPr/>
          <p:nvPr/>
        </p:nvCxnSpPr>
        <p:spPr>
          <a:xfrm>
            <a:off x="10072532" y="1198463"/>
            <a:ext cx="3367243" cy="0"/>
          </a:xfrm>
          <a:prstGeom prst="line">
            <a:avLst/>
          </a:prstGeom>
          <a:noFill/>
          <a:ln w="3175">
            <a:solidFill>
              <a:schemeClr val="tx1">
                <a:lumMod val="95000"/>
                <a:lumOff val="5000"/>
              </a:schemeClr>
            </a:solidFill>
            <a:prstDash val="sysDot"/>
            <a:round/>
            <a:headEnd/>
            <a:tailEnd/>
          </a:ln>
          <a:effectLst/>
        </p:spPr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693299B-BCDD-A241-9DB5-E221698663E9}"/>
              </a:ext>
            </a:extLst>
          </p:cNvPr>
          <p:cNvSpPr/>
          <p:nvPr/>
        </p:nvSpPr>
        <p:spPr>
          <a:xfrm>
            <a:off x="1976" y="1716"/>
            <a:ext cx="13437800" cy="938816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algn="ctr">
            <a:noFill/>
            <a:miter lim="800000"/>
            <a:headEnd/>
            <a:tailEnd/>
          </a:ln>
          <a:effectLst/>
        </p:spPr>
        <p:txBody>
          <a:bodyPr wrap="none" lIns="129616" tIns="64808" rIns="129616" bIns="64808" anchor="ctr"/>
          <a:lstStyle/>
          <a:p>
            <a:pPr lvl="0" algn="ctr" fontAlgn="auto" latinLnBrk="0">
              <a:spcBef>
                <a:spcPts val="0"/>
              </a:spcBef>
              <a:spcAft>
                <a:spcPts val="0"/>
              </a:spcAft>
            </a:pPr>
            <a:endParaRPr kumimoji="0" lang="ko-KR" altLang="en-US" sz="1300" b="0" kern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CFB3AD9E-50C6-4144-994E-BBC17D8F6C47}"/>
              </a:ext>
            </a:extLst>
          </p:cNvPr>
          <p:cNvSpPr/>
          <p:nvPr/>
        </p:nvSpPr>
        <p:spPr>
          <a:xfrm>
            <a:off x="949693" y="157464"/>
            <a:ext cx="2874613" cy="27751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616" tIns="64808" rIns="129616" bIns="64808" rtlCol="0" anchor="ctr"/>
          <a:lstStyle/>
          <a:p>
            <a:pPr algn="ctr"/>
            <a:endParaRPr lang="ko-KR" altLang="en-US"/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D0A0D5B5-A7A9-EC45-80C3-DB92AA2E4D26}"/>
              </a:ext>
            </a:extLst>
          </p:cNvPr>
          <p:cNvSpPr/>
          <p:nvPr/>
        </p:nvSpPr>
        <p:spPr>
          <a:xfrm>
            <a:off x="949688" y="504254"/>
            <a:ext cx="7787912" cy="29803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616" tIns="64808" rIns="129616" bIns="64808" rtlCol="0" anchor="ctr"/>
          <a:lstStyle/>
          <a:p>
            <a:pPr algn="ctr"/>
            <a:endParaRPr lang="ko-KR" altLang="en-US"/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0D520F9C-A43E-EB4D-8203-E34E393741A4}"/>
              </a:ext>
            </a:extLst>
          </p:cNvPr>
          <p:cNvSpPr/>
          <p:nvPr/>
        </p:nvSpPr>
        <p:spPr>
          <a:xfrm>
            <a:off x="4849337" y="151131"/>
            <a:ext cx="3888263" cy="296011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616" tIns="64808" rIns="129616" bIns="64808"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B96C48E-831B-2047-BED5-28D5F72C6689}"/>
              </a:ext>
            </a:extLst>
          </p:cNvPr>
          <p:cNvSpPr txBox="1"/>
          <p:nvPr/>
        </p:nvSpPr>
        <p:spPr>
          <a:xfrm>
            <a:off x="-63130" y="212525"/>
            <a:ext cx="1012820" cy="1680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rtl="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1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Verdana" pitchFamily="34" charset="0"/>
              </a:rPr>
              <a:t>화면코드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4124BCF-0792-F94F-AFB9-FDE36E14F42A}"/>
              </a:ext>
            </a:extLst>
          </p:cNvPr>
          <p:cNvSpPr txBox="1"/>
          <p:nvPr/>
        </p:nvSpPr>
        <p:spPr>
          <a:xfrm>
            <a:off x="-63130" y="574505"/>
            <a:ext cx="1012820" cy="1680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rtl="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1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Verdana" pitchFamily="34" charset="0"/>
              </a:rPr>
              <a:t>화면 경로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2364BA8-7185-D14F-9DEF-47E1BE85E940}"/>
              </a:ext>
            </a:extLst>
          </p:cNvPr>
          <p:cNvSpPr txBox="1"/>
          <p:nvPr/>
        </p:nvSpPr>
        <p:spPr>
          <a:xfrm>
            <a:off x="3824305" y="207919"/>
            <a:ext cx="1012820" cy="1680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rtl="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1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Verdana" pitchFamily="34" charset="0"/>
              </a:rPr>
              <a:t>페이지 명</a:t>
            </a:r>
          </a:p>
        </p:txBody>
      </p:sp>
      <p:sp>
        <p:nvSpPr>
          <p:cNvPr id="35" name="모서리가 둥근 직사각형 34">
            <a:extLst>
              <a:ext uri="{FF2B5EF4-FFF2-40B4-BE49-F238E27FC236}">
                <a16:creationId xmlns:a16="http://schemas.microsoft.com/office/drawing/2014/main" id="{73B9760F-FB58-8042-B354-72F448CC78FD}"/>
              </a:ext>
            </a:extLst>
          </p:cNvPr>
          <p:cNvSpPr/>
          <p:nvPr/>
        </p:nvSpPr>
        <p:spPr>
          <a:xfrm>
            <a:off x="9552821" y="160569"/>
            <a:ext cx="1362640" cy="27751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616" tIns="64808" rIns="129616" bIns="64808"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271201F-05BC-3B46-B7D0-55701B4AEE36}"/>
              </a:ext>
            </a:extLst>
          </p:cNvPr>
          <p:cNvSpPr txBox="1"/>
          <p:nvPr/>
        </p:nvSpPr>
        <p:spPr>
          <a:xfrm>
            <a:off x="8527787" y="217356"/>
            <a:ext cx="1012820" cy="1680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rtl="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1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Verdana" pitchFamily="34" charset="0"/>
              </a:rPr>
              <a:t>작성자</a:t>
            </a:r>
          </a:p>
        </p:txBody>
      </p:sp>
      <p:sp>
        <p:nvSpPr>
          <p:cNvPr id="37" name="모서리가 둥근 직사각형 36">
            <a:extLst>
              <a:ext uri="{FF2B5EF4-FFF2-40B4-BE49-F238E27FC236}">
                <a16:creationId xmlns:a16="http://schemas.microsoft.com/office/drawing/2014/main" id="{22395640-DAF6-584F-8F1E-B81DAB747A63}"/>
              </a:ext>
            </a:extLst>
          </p:cNvPr>
          <p:cNvSpPr/>
          <p:nvPr/>
        </p:nvSpPr>
        <p:spPr>
          <a:xfrm>
            <a:off x="11917826" y="162622"/>
            <a:ext cx="1362640" cy="27751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616" tIns="64808" rIns="129616" bIns="64808"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DE5321C-4355-C147-A30D-37C1437EC817}"/>
              </a:ext>
            </a:extLst>
          </p:cNvPr>
          <p:cNvSpPr txBox="1"/>
          <p:nvPr/>
        </p:nvSpPr>
        <p:spPr>
          <a:xfrm>
            <a:off x="10892793" y="219409"/>
            <a:ext cx="1012820" cy="1680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rtl="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1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Verdana" pitchFamily="34" charset="0"/>
              </a:rPr>
              <a:t>작성일</a:t>
            </a:r>
          </a:p>
        </p:txBody>
      </p:sp>
      <p:sp>
        <p:nvSpPr>
          <p:cNvPr id="39" name="모서리가 둥근 직사각형 38">
            <a:extLst>
              <a:ext uri="{FF2B5EF4-FFF2-40B4-BE49-F238E27FC236}">
                <a16:creationId xmlns:a16="http://schemas.microsoft.com/office/drawing/2014/main" id="{B6D052B9-9E99-1043-B2AC-5941CDC9C66A}"/>
              </a:ext>
            </a:extLst>
          </p:cNvPr>
          <p:cNvSpPr/>
          <p:nvPr/>
        </p:nvSpPr>
        <p:spPr>
          <a:xfrm>
            <a:off x="9555435" y="524770"/>
            <a:ext cx="1362640" cy="27751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616" tIns="64808" rIns="129616" bIns="64808"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CCE9C47-932D-BD4C-8FA6-8CB74F1745E6}"/>
              </a:ext>
            </a:extLst>
          </p:cNvPr>
          <p:cNvSpPr txBox="1"/>
          <p:nvPr/>
        </p:nvSpPr>
        <p:spPr>
          <a:xfrm>
            <a:off x="8530402" y="581557"/>
            <a:ext cx="1012820" cy="1680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rtl="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1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Verdana" pitchFamily="34" charset="0"/>
              </a:rPr>
              <a:t>버전</a:t>
            </a:r>
          </a:p>
        </p:txBody>
      </p: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0B4B3F21-3893-FD4F-B50F-534049867C88}"/>
              </a:ext>
            </a:extLst>
          </p:cNvPr>
          <p:cNvSpPr/>
          <p:nvPr/>
        </p:nvSpPr>
        <p:spPr>
          <a:xfrm>
            <a:off x="11918683" y="528653"/>
            <a:ext cx="1362640" cy="27751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616" tIns="64808" rIns="129616" bIns="64808"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478C47E-617B-B949-8E22-719BE7D25422}"/>
              </a:ext>
            </a:extLst>
          </p:cNvPr>
          <p:cNvSpPr txBox="1"/>
          <p:nvPr/>
        </p:nvSpPr>
        <p:spPr>
          <a:xfrm>
            <a:off x="10893649" y="585441"/>
            <a:ext cx="1012820" cy="1680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rtl="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1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Verdana" pitchFamily="34" charset="0"/>
              </a:rPr>
              <a:t>P.NO</a:t>
            </a:r>
            <a:endParaRPr kumimoji="1" lang="ko-KR" altLang="en-US" sz="1100" b="1" kern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  <a:cs typeface="Verdana" pitchFamily="34" charset="0"/>
            </a:endParaRPr>
          </a:p>
        </p:txBody>
      </p:sp>
      <p:cxnSp>
        <p:nvCxnSpPr>
          <p:cNvPr id="44" name="직선 연결선 26">
            <a:extLst>
              <a:ext uri="{FF2B5EF4-FFF2-40B4-BE49-F238E27FC236}">
                <a16:creationId xmlns:a16="http://schemas.microsoft.com/office/drawing/2014/main" id="{96FBDF73-A5FD-4A4C-891B-06312F134183}"/>
              </a:ext>
            </a:extLst>
          </p:cNvPr>
          <p:cNvCxnSpPr/>
          <p:nvPr/>
        </p:nvCxnSpPr>
        <p:spPr>
          <a:xfrm>
            <a:off x="0" y="938816"/>
            <a:ext cx="13439775" cy="1716"/>
          </a:xfrm>
          <a:prstGeom prst="line">
            <a:avLst/>
          </a:prstGeom>
          <a:noFill/>
          <a:ln w="3175">
            <a:solidFill>
              <a:schemeClr val="bg1">
                <a:lumMod val="75000"/>
              </a:schemeClr>
            </a:solidFill>
            <a:prstDash val="solid"/>
            <a:round/>
            <a:headEnd/>
            <a:tailEnd/>
          </a:ln>
          <a:effectLst/>
        </p:spPr>
      </p:cxnSp>
      <p:sp>
        <p:nvSpPr>
          <p:cNvPr id="45" name="Text Box 8">
            <a:extLst>
              <a:ext uri="{FF2B5EF4-FFF2-40B4-BE49-F238E27FC236}">
                <a16:creationId xmlns:a16="http://schemas.microsoft.com/office/drawing/2014/main" id="{9F1C61DA-9264-6243-8E9F-3618E428A0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30896" y="530960"/>
            <a:ext cx="1350427" cy="275211"/>
          </a:xfrm>
          <a:prstGeom prst="rect">
            <a:avLst/>
          </a:prstGeom>
          <a:noFill/>
          <a:ln w="9525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</p:spPr>
        <p:txBody>
          <a:bodyPr wrap="none" lIns="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fld id="{95C22FB1-9964-4BFB-A0F7-104B1268D904}" type="slidenum">
              <a:rPr kumimoji="0" lang="en-US" altLang="ko-KR" sz="1100" b="1">
                <a:latin typeface="Verdana" pitchFamily="34" charset="0"/>
              </a:rPr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t>52</a:t>
            </a:fld>
            <a:endParaRPr kumimoji="0" lang="en-US" altLang="ko-KR" sz="1100" b="1" dirty="0">
              <a:latin typeface="Verdana" pitchFamily="34" charset="0"/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8E9AA351-D78D-864C-B971-85694C5B4B99}"/>
              </a:ext>
            </a:extLst>
          </p:cNvPr>
          <p:cNvCxnSpPr/>
          <p:nvPr/>
        </p:nvCxnSpPr>
        <p:spPr>
          <a:xfrm>
            <a:off x="10072532" y="935585"/>
            <a:ext cx="0" cy="6335792"/>
          </a:xfrm>
          <a:prstGeom prst="straightConnector1">
            <a:avLst/>
          </a:prstGeom>
          <a:noFill/>
          <a:ln w="3175">
            <a:solidFill>
              <a:schemeClr val="tx1">
                <a:lumMod val="95000"/>
                <a:lumOff val="5000"/>
              </a:schemeClr>
            </a:solidFill>
            <a:prstDash val="sysDot"/>
            <a:round/>
            <a:headEnd/>
            <a:tailEnd/>
          </a:ln>
          <a:effectLst/>
        </p:spPr>
      </p:cxnSp>
      <p:sp>
        <p:nvSpPr>
          <p:cNvPr id="47" name="제목 1">
            <a:extLst>
              <a:ext uri="{FF2B5EF4-FFF2-40B4-BE49-F238E27FC236}">
                <a16:creationId xmlns:a16="http://schemas.microsoft.com/office/drawing/2014/main" id="{E7A1B631-041C-F24D-9E69-FDC52DBEFB5D}"/>
              </a:ext>
            </a:extLst>
          </p:cNvPr>
          <p:cNvSpPr txBox="1">
            <a:spLocks/>
          </p:cNvSpPr>
          <p:nvPr/>
        </p:nvSpPr>
        <p:spPr>
          <a:xfrm>
            <a:off x="4855139" y="135819"/>
            <a:ext cx="2814638" cy="323850"/>
          </a:xfrm>
          <a:prstGeom prst="rect">
            <a:avLst/>
          </a:prstGeom>
        </p:spPr>
        <p:txBody>
          <a:bodyPr anchor="ctr"/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RECRUIT</a:t>
            </a:r>
            <a:endParaRPr lang="ko-KR" altLang="en-US" sz="10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51" name="제목 1">
            <a:extLst>
              <a:ext uri="{FF2B5EF4-FFF2-40B4-BE49-F238E27FC236}">
                <a16:creationId xmlns:a16="http://schemas.microsoft.com/office/drawing/2014/main" id="{1B3DB821-9622-DD44-B11C-061B5CFB4FAB}"/>
              </a:ext>
            </a:extLst>
          </p:cNvPr>
          <p:cNvSpPr txBox="1">
            <a:spLocks/>
          </p:cNvSpPr>
          <p:nvPr/>
        </p:nvSpPr>
        <p:spPr>
          <a:xfrm>
            <a:off x="961564" y="489296"/>
            <a:ext cx="7760048" cy="323850"/>
          </a:xfrm>
          <a:prstGeom prst="rect">
            <a:avLst/>
          </a:prstGeom>
        </p:spPr>
        <p:txBody>
          <a:bodyPr anchor="ctr"/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RECRUIT-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복리후생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7541231" y="2618650"/>
            <a:ext cx="2520000" cy="253916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altLang="ko-KR" sz="105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-3380" y="2618867"/>
            <a:ext cx="2520000" cy="253916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altLang="ko-KR" sz="105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3572CCE-331B-41A5-BF80-713865087599}"/>
              </a:ext>
            </a:extLst>
          </p:cNvPr>
          <p:cNvSpPr txBox="1"/>
          <p:nvPr/>
        </p:nvSpPr>
        <p:spPr>
          <a:xfrm>
            <a:off x="7733469" y="2692236"/>
            <a:ext cx="1976286" cy="2808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자주 묻는 질문</a:t>
            </a:r>
          </a:p>
        </p:txBody>
      </p:sp>
      <p:cxnSp>
        <p:nvCxnSpPr>
          <p:cNvPr id="54" name="직선 화살표 연결선 53"/>
          <p:cNvCxnSpPr/>
          <p:nvPr/>
        </p:nvCxnSpPr>
        <p:spPr>
          <a:xfrm>
            <a:off x="5090258" y="3039690"/>
            <a:ext cx="2469608" cy="0"/>
          </a:xfrm>
          <a:prstGeom prst="straightConnector1">
            <a:avLst/>
          </a:prstGeom>
          <a:ln w="38100">
            <a:solidFill>
              <a:srgbClr val="00AEEF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2514582" y="2622387"/>
            <a:ext cx="2570915" cy="253916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altLang="ko-KR" sz="105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3572CCE-331B-41A5-BF80-713865087599}"/>
              </a:ext>
            </a:extLst>
          </p:cNvPr>
          <p:cNvSpPr txBox="1"/>
          <p:nvPr/>
        </p:nvSpPr>
        <p:spPr>
          <a:xfrm>
            <a:off x="2820317" y="2692236"/>
            <a:ext cx="1976286" cy="2808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채용 프로세스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5090259" y="2620380"/>
            <a:ext cx="2449946" cy="253916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altLang="ko-KR" sz="105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3572CCE-331B-41A5-BF80-713865087599}"/>
              </a:ext>
            </a:extLst>
          </p:cNvPr>
          <p:cNvSpPr txBox="1"/>
          <p:nvPr/>
        </p:nvSpPr>
        <p:spPr>
          <a:xfrm>
            <a:off x="5356642" y="2682369"/>
            <a:ext cx="1976286" cy="2762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1000" dirty="0">
                <a:solidFill>
                  <a:srgbClr val="00B0F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복리 후생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1553591" y="3529041"/>
            <a:ext cx="2531573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b="1" dirty="0" err="1"/>
              <a:t>리프레쉬</a:t>
            </a:r>
            <a:r>
              <a:rPr lang="ko-KR" altLang="en-US" sz="1100" b="1" dirty="0"/>
              <a:t> 휴가 제도</a:t>
            </a:r>
          </a:p>
          <a:p>
            <a:r>
              <a:rPr lang="en-US" altLang="ko-KR" sz="1100" dirty="0"/>
              <a:t>3</a:t>
            </a:r>
            <a:r>
              <a:rPr lang="ko-KR" altLang="en-US" sz="1100" dirty="0"/>
              <a:t>년 이상 장기 근속자에게 </a:t>
            </a:r>
            <a:r>
              <a:rPr lang="en-US" altLang="ko-KR" sz="1100" dirty="0"/>
              <a:t>1~3</a:t>
            </a:r>
            <a:r>
              <a:rPr lang="ko-KR" altLang="en-US" sz="1100" dirty="0"/>
              <a:t>개월의</a:t>
            </a:r>
          </a:p>
          <a:p>
            <a:r>
              <a:rPr lang="ko-KR" altLang="en-US" sz="1100" dirty="0" err="1"/>
              <a:t>리프레쉬</a:t>
            </a:r>
            <a:r>
              <a:rPr lang="ko-KR" altLang="en-US" sz="1100" dirty="0"/>
              <a:t> 휴가 제도 </a:t>
            </a:r>
            <a:r>
              <a:rPr lang="en-US" altLang="ko-KR" sz="1100" dirty="0"/>
              <a:t>(</a:t>
            </a:r>
            <a:r>
              <a:rPr lang="ko-KR" altLang="en-US" sz="1100" dirty="0" err="1"/>
              <a:t>비연구직은</a:t>
            </a:r>
            <a:r>
              <a:rPr lang="ko-KR" altLang="en-US" sz="1100" dirty="0"/>
              <a:t> </a:t>
            </a:r>
            <a:r>
              <a:rPr lang="en-US" altLang="ko-KR" sz="1100" dirty="0"/>
              <a:t>10</a:t>
            </a:r>
            <a:r>
              <a:rPr lang="ko-KR" altLang="en-US" sz="1100" dirty="0"/>
              <a:t>년</a:t>
            </a:r>
            <a:r>
              <a:rPr lang="en-US" altLang="ko-KR" sz="1100" dirty="0"/>
              <a:t>)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823351B-E5AD-2BE4-BD9D-9704E4ED9622}"/>
              </a:ext>
            </a:extLst>
          </p:cNvPr>
          <p:cNvSpPr txBox="1"/>
          <p:nvPr/>
        </p:nvSpPr>
        <p:spPr>
          <a:xfrm>
            <a:off x="1835176" y="1674104"/>
            <a:ext cx="6166709" cy="768364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>
              <a:defRPr sz="1200">
                <a:solidFill>
                  <a:srgbClr val="996633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lvl="0" algn="ctr"/>
            <a:r>
              <a:rPr lang="en-US" altLang="ko-KR" sz="16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RECRUIT</a:t>
            </a:r>
          </a:p>
          <a:p>
            <a:pPr lvl="0" algn="ctr"/>
            <a:endParaRPr lang="en-US" altLang="ko-KR" sz="1600" b="1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lvl="0" algn="ctr"/>
            <a:r>
              <a:rPr lang="ko-KR" altLang="en-US" b="1" dirty="0">
                <a:solidFill>
                  <a:schemeClr val="bg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티맥스오피스에서 </a:t>
            </a:r>
            <a:r>
              <a:rPr lang="en-US" altLang="ko-KR" b="1" dirty="0">
                <a:solidFill>
                  <a:schemeClr val="bg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Super App</a:t>
            </a:r>
            <a:r>
              <a:rPr lang="ko-KR" altLang="en-US" b="1" dirty="0">
                <a:solidFill>
                  <a:schemeClr val="bg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세상을 이끌어갈 인재를 모집합니다</a:t>
            </a:r>
            <a:r>
              <a:rPr lang="en-US" altLang="ko-KR" b="1" dirty="0">
                <a:solidFill>
                  <a:schemeClr val="bg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!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6360415" y="3529041"/>
            <a:ext cx="274611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/>
              <a:t>복지 포인트 제도</a:t>
            </a:r>
          </a:p>
          <a:p>
            <a:r>
              <a:rPr lang="ko-KR" altLang="en-US" sz="1200" dirty="0"/>
              <a:t>연평균 </a:t>
            </a:r>
            <a:r>
              <a:rPr lang="en-US" altLang="ko-KR" sz="1200" dirty="0"/>
              <a:t>150</a:t>
            </a:r>
            <a:r>
              <a:rPr lang="ko-KR" altLang="en-US" sz="1200" dirty="0"/>
              <a:t>만원</a:t>
            </a:r>
            <a:r>
              <a:rPr lang="en-US" altLang="ko-KR" sz="1200" dirty="0"/>
              <a:t>, </a:t>
            </a:r>
            <a:r>
              <a:rPr lang="ko-KR" altLang="en-US" sz="1200" dirty="0"/>
              <a:t>최대 </a:t>
            </a:r>
            <a:r>
              <a:rPr lang="en-US" altLang="ko-KR" sz="1200" dirty="0"/>
              <a:t>200</a:t>
            </a:r>
            <a:r>
              <a:rPr lang="ko-KR" altLang="en-US" sz="1200" dirty="0"/>
              <a:t>만원의 복지 포인트 지급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1566413" y="6153698"/>
            <a:ext cx="240949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/>
              <a:t>생활 안정 지원</a:t>
            </a:r>
          </a:p>
          <a:p>
            <a:r>
              <a:rPr lang="ko-KR" altLang="en-US" sz="1200" dirty="0"/>
              <a:t>경조 휴가 및 경조금 지원</a:t>
            </a:r>
          </a:p>
          <a:p>
            <a:r>
              <a:rPr lang="ko-KR" altLang="en-US" sz="1200" dirty="0"/>
              <a:t>사택 제공 </a:t>
            </a:r>
            <a:r>
              <a:rPr lang="en-US" altLang="ko-KR" sz="1200" dirty="0"/>
              <a:t>(R&amp;D </a:t>
            </a:r>
            <a:r>
              <a:rPr lang="ko-KR" altLang="en-US" sz="1200" dirty="0"/>
              <a:t>직군 한정</a:t>
            </a:r>
            <a:r>
              <a:rPr lang="en-US" altLang="ko-KR" sz="1200" dirty="0"/>
              <a:t>)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6360414" y="5112717"/>
            <a:ext cx="274611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/>
              <a:t>업무 몰입 시스템</a:t>
            </a:r>
          </a:p>
          <a:p>
            <a:r>
              <a:rPr lang="ko-KR" altLang="en-US" sz="1200" dirty="0"/>
              <a:t>듀얼 모니터 지원</a:t>
            </a:r>
          </a:p>
          <a:p>
            <a:r>
              <a:rPr lang="ko-KR" altLang="en-US" sz="1200" dirty="0"/>
              <a:t>사내 </a:t>
            </a:r>
            <a:r>
              <a:rPr lang="ko-KR" altLang="en-US" sz="1200" dirty="0" err="1"/>
              <a:t>어린이집</a:t>
            </a:r>
            <a:r>
              <a:rPr lang="ko-KR" altLang="en-US" sz="1200" dirty="0"/>
              <a:t> 운영</a:t>
            </a:r>
          </a:p>
          <a:p>
            <a:r>
              <a:rPr lang="en-US" altLang="ko-KR" sz="1200" dirty="0"/>
              <a:t>1</a:t>
            </a:r>
            <a:r>
              <a:rPr lang="ko-KR" altLang="en-US" sz="1200" dirty="0"/>
              <a:t>인실 또는 </a:t>
            </a:r>
            <a:r>
              <a:rPr lang="en-US" altLang="ko-KR" sz="1200" dirty="0"/>
              <a:t>2</a:t>
            </a:r>
            <a:r>
              <a:rPr lang="ko-KR" altLang="en-US" sz="1200" dirty="0"/>
              <a:t>인 </a:t>
            </a:r>
            <a:r>
              <a:rPr lang="en-US" altLang="ko-KR" sz="1200" dirty="0"/>
              <a:t>1</a:t>
            </a:r>
            <a:r>
              <a:rPr lang="ko-KR" altLang="en-US" sz="1200" dirty="0"/>
              <a:t>실의 연구실 제공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6360414" y="6153698"/>
            <a:ext cx="270317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/>
              <a:t>사내 식당과 카페</a:t>
            </a:r>
          </a:p>
          <a:p>
            <a:r>
              <a:rPr lang="ko-KR" altLang="en-US" sz="1200" dirty="0"/>
              <a:t>구내식당</a:t>
            </a:r>
            <a:r>
              <a:rPr lang="en-US" altLang="ko-KR" sz="1200" dirty="0"/>
              <a:t>, </a:t>
            </a:r>
            <a:r>
              <a:rPr lang="ko-KR" altLang="en-US" sz="1200" dirty="0"/>
              <a:t>커피전문점 형태의 휴게실</a:t>
            </a:r>
          </a:p>
          <a:p>
            <a:r>
              <a:rPr lang="ko-KR" altLang="en-US" sz="1200" dirty="0" err="1"/>
              <a:t>비연구직의</a:t>
            </a:r>
            <a:r>
              <a:rPr lang="ko-KR" altLang="en-US" sz="1200" dirty="0"/>
              <a:t> 경우</a:t>
            </a:r>
            <a:r>
              <a:rPr lang="en-US" altLang="ko-KR" sz="1200" dirty="0"/>
              <a:t>, </a:t>
            </a:r>
            <a:r>
              <a:rPr lang="ko-KR" altLang="en-US" sz="1200" dirty="0"/>
              <a:t>식대 일부 지원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1532454" y="5112717"/>
            <a:ext cx="319248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/>
              <a:t>사내 편의시설</a:t>
            </a:r>
          </a:p>
          <a:p>
            <a:r>
              <a:rPr lang="ko-KR" altLang="en-US" sz="1200" dirty="0"/>
              <a:t>사내 건강관리실</a:t>
            </a:r>
            <a:r>
              <a:rPr lang="en-US" altLang="ko-KR" sz="1200" dirty="0"/>
              <a:t>(</a:t>
            </a:r>
            <a:r>
              <a:rPr lang="ko-KR" altLang="en-US" sz="1200" dirty="0"/>
              <a:t>마사지실</a:t>
            </a:r>
            <a:r>
              <a:rPr lang="en-US" altLang="ko-KR" sz="1200" dirty="0"/>
              <a:t>) </a:t>
            </a:r>
            <a:r>
              <a:rPr lang="ko-KR" altLang="en-US" sz="1200" dirty="0"/>
              <a:t>운영</a:t>
            </a:r>
            <a:r>
              <a:rPr lang="en-US" altLang="ko-KR" sz="1200" dirty="0"/>
              <a:t>, </a:t>
            </a:r>
            <a:r>
              <a:rPr lang="ko-KR" altLang="en-US" sz="1200" dirty="0"/>
              <a:t>안마 의자</a:t>
            </a:r>
            <a:r>
              <a:rPr lang="en-US" altLang="ko-KR" sz="1200" dirty="0"/>
              <a:t>,</a:t>
            </a:r>
          </a:p>
          <a:p>
            <a:r>
              <a:rPr lang="ko-KR" altLang="en-US" sz="1200" dirty="0" err="1"/>
              <a:t>수면실</a:t>
            </a:r>
            <a:r>
              <a:rPr lang="en-US" altLang="ko-KR" sz="1200" dirty="0"/>
              <a:t>, </a:t>
            </a:r>
            <a:r>
              <a:rPr lang="ko-KR" altLang="en-US" sz="1200" dirty="0"/>
              <a:t>여성 휴게실 보유</a:t>
            </a:r>
          </a:p>
          <a:p>
            <a:r>
              <a:rPr lang="ko-KR" altLang="en-US" sz="1200" dirty="0"/>
              <a:t>헬스장 무료 이용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1555281" y="4339732"/>
            <a:ext cx="335915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/>
              <a:t>교육 지원</a:t>
            </a:r>
          </a:p>
          <a:p>
            <a:r>
              <a:rPr lang="ko-KR" altLang="en-US" sz="1200" dirty="0"/>
              <a:t>사내 교육 실시 및 각종 세미나 교육 수강 지원</a:t>
            </a:r>
          </a:p>
          <a:p>
            <a:r>
              <a:rPr lang="ko-KR" altLang="en-US" sz="1200" dirty="0"/>
              <a:t>서적 구매 비용 지원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6374422" y="4339732"/>
            <a:ext cx="277670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/>
              <a:t>동호회 지원</a:t>
            </a:r>
          </a:p>
          <a:p>
            <a:r>
              <a:rPr lang="ko-KR" altLang="en-US" sz="1200" dirty="0"/>
              <a:t>축구</a:t>
            </a:r>
            <a:r>
              <a:rPr lang="en-US" altLang="ko-KR" sz="1200" dirty="0"/>
              <a:t>, </a:t>
            </a:r>
            <a:r>
              <a:rPr lang="ko-KR" altLang="en-US" sz="1200" dirty="0"/>
              <a:t>등산</a:t>
            </a:r>
            <a:r>
              <a:rPr lang="en-US" altLang="ko-KR" sz="1200" dirty="0"/>
              <a:t>, </a:t>
            </a:r>
            <a:r>
              <a:rPr lang="ko-KR" altLang="en-US" sz="1200" dirty="0"/>
              <a:t>문화</a:t>
            </a:r>
            <a:r>
              <a:rPr lang="en-US" altLang="ko-KR" sz="1200" dirty="0"/>
              <a:t>, </a:t>
            </a:r>
            <a:r>
              <a:rPr lang="ko-KR" altLang="en-US" sz="1200" dirty="0"/>
              <a:t>탁구</a:t>
            </a:r>
            <a:r>
              <a:rPr lang="en-US" altLang="ko-KR" sz="1200" dirty="0"/>
              <a:t>, </a:t>
            </a:r>
            <a:r>
              <a:rPr lang="ko-KR" altLang="en-US" sz="1200" dirty="0"/>
              <a:t>마라톤 등</a:t>
            </a:r>
          </a:p>
          <a:p>
            <a:r>
              <a:rPr lang="ko-KR" altLang="en-US" sz="1200" dirty="0"/>
              <a:t>다양한 동호회 활동 지원</a:t>
            </a:r>
          </a:p>
        </p:txBody>
      </p:sp>
      <p:grpSp>
        <p:nvGrpSpPr>
          <p:cNvPr id="52" name="그룹 1001"/>
          <p:cNvGrpSpPr/>
          <p:nvPr/>
        </p:nvGrpSpPr>
        <p:grpSpPr>
          <a:xfrm>
            <a:off x="489097" y="6037830"/>
            <a:ext cx="850349" cy="850349"/>
            <a:chOff x="980357" y="466084"/>
            <a:chExt cx="4355357" cy="4355357"/>
          </a:xfrm>
        </p:grpSpPr>
        <p:pic>
          <p:nvPicPr>
            <p:cNvPr id="60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80357" y="466084"/>
              <a:ext cx="4355357" cy="4355357"/>
            </a:xfrm>
            <a:prstGeom prst="rect">
              <a:avLst/>
            </a:prstGeom>
          </p:spPr>
        </p:pic>
      </p:grpSp>
      <p:grpSp>
        <p:nvGrpSpPr>
          <p:cNvPr id="61" name="그룹 1002"/>
          <p:cNvGrpSpPr/>
          <p:nvPr/>
        </p:nvGrpSpPr>
        <p:grpSpPr>
          <a:xfrm>
            <a:off x="5363530" y="5348364"/>
            <a:ext cx="800658" cy="442347"/>
            <a:chOff x="5608006" y="6444600"/>
            <a:chExt cx="4677708" cy="2584338"/>
          </a:xfrm>
        </p:grpSpPr>
        <p:pic>
          <p:nvPicPr>
            <p:cNvPr id="62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08006" y="6444600"/>
              <a:ext cx="4677708" cy="2584338"/>
            </a:xfrm>
            <a:prstGeom prst="rect">
              <a:avLst/>
            </a:prstGeom>
          </p:spPr>
        </p:pic>
      </p:grpSp>
      <p:grpSp>
        <p:nvGrpSpPr>
          <p:cNvPr id="63" name="그룹 1003"/>
          <p:cNvGrpSpPr/>
          <p:nvPr/>
        </p:nvGrpSpPr>
        <p:grpSpPr>
          <a:xfrm>
            <a:off x="582086" y="3471152"/>
            <a:ext cx="664373" cy="664378"/>
            <a:chOff x="5946890" y="883929"/>
            <a:chExt cx="3519643" cy="3519668"/>
          </a:xfrm>
        </p:grpSpPr>
        <p:pic>
          <p:nvPicPr>
            <p:cNvPr id="64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46890" y="883929"/>
              <a:ext cx="3519643" cy="3519668"/>
            </a:xfrm>
            <a:prstGeom prst="rect">
              <a:avLst/>
            </a:prstGeom>
          </p:spPr>
        </p:pic>
      </p:grpSp>
      <p:grpSp>
        <p:nvGrpSpPr>
          <p:cNvPr id="65" name="그룹 1004"/>
          <p:cNvGrpSpPr/>
          <p:nvPr/>
        </p:nvGrpSpPr>
        <p:grpSpPr>
          <a:xfrm>
            <a:off x="532560" y="5277216"/>
            <a:ext cx="719932" cy="605189"/>
            <a:chOff x="980357" y="5764913"/>
            <a:chExt cx="3882880" cy="3264025"/>
          </a:xfrm>
        </p:grpSpPr>
        <p:pic>
          <p:nvPicPr>
            <p:cNvPr id="66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80357" y="5764913"/>
              <a:ext cx="3882880" cy="3264025"/>
            </a:xfrm>
            <a:prstGeom prst="rect">
              <a:avLst/>
            </a:prstGeom>
          </p:spPr>
        </p:pic>
      </p:grpSp>
      <p:grpSp>
        <p:nvGrpSpPr>
          <p:cNvPr id="67" name="그룹 1001"/>
          <p:cNvGrpSpPr/>
          <p:nvPr/>
        </p:nvGrpSpPr>
        <p:grpSpPr>
          <a:xfrm>
            <a:off x="5237275" y="4144695"/>
            <a:ext cx="1027645" cy="1027645"/>
            <a:chOff x="0" y="0"/>
            <a:chExt cx="3468750" cy="3468750"/>
          </a:xfrm>
        </p:grpSpPr>
        <p:pic>
          <p:nvPicPr>
            <p:cNvPr id="68" name="Object 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0"/>
              <a:ext cx="3468750" cy="3468750"/>
            </a:xfrm>
            <a:prstGeom prst="rect">
              <a:avLst/>
            </a:prstGeom>
          </p:spPr>
        </p:pic>
      </p:grpSp>
      <p:grpSp>
        <p:nvGrpSpPr>
          <p:cNvPr id="69" name="그룹 1002"/>
          <p:cNvGrpSpPr/>
          <p:nvPr/>
        </p:nvGrpSpPr>
        <p:grpSpPr>
          <a:xfrm>
            <a:off x="549186" y="4416126"/>
            <a:ext cx="699877" cy="580212"/>
            <a:chOff x="7103571" y="551744"/>
            <a:chExt cx="3085714" cy="2558119"/>
          </a:xfrm>
        </p:grpSpPr>
        <p:pic>
          <p:nvPicPr>
            <p:cNvPr id="70" name="Object 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103571" y="551744"/>
              <a:ext cx="3085714" cy="2558119"/>
            </a:xfrm>
            <a:prstGeom prst="rect">
              <a:avLst/>
            </a:prstGeom>
          </p:spPr>
        </p:pic>
      </p:grpSp>
      <p:grpSp>
        <p:nvGrpSpPr>
          <p:cNvPr id="71" name="그룹 1003"/>
          <p:cNvGrpSpPr/>
          <p:nvPr/>
        </p:nvGrpSpPr>
        <p:grpSpPr>
          <a:xfrm>
            <a:off x="5356601" y="3601039"/>
            <a:ext cx="788991" cy="452258"/>
            <a:chOff x="2922321" y="6748190"/>
            <a:chExt cx="6171429" cy="3537525"/>
          </a:xfrm>
        </p:grpSpPr>
        <p:pic>
          <p:nvPicPr>
            <p:cNvPr id="72" name="Object 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922321" y="6748190"/>
              <a:ext cx="6171429" cy="3537525"/>
            </a:xfrm>
            <a:prstGeom prst="rect">
              <a:avLst/>
            </a:prstGeom>
          </p:spPr>
        </p:pic>
      </p:grpSp>
      <p:grpSp>
        <p:nvGrpSpPr>
          <p:cNvPr id="73" name="그룹 1004"/>
          <p:cNvGrpSpPr/>
          <p:nvPr/>
        </p:nvGrpSpPr>
        <p:grpSpPr>
          <a:xfrm>
            <a:off x="5392129" y="6192284"/>
            <a:ext cx="654425" cy="560810"/>
            <a:chOff x="3468750" y="3047866"/>
            <a:chExt cx="3755166" cy="3057466"/>
          </a:xfrm>
        </p:grpSpPr>
        <p:pic>
          <p:nvPicPr>
            <p:cNvPr id="74" name="Object 1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468750" y="3047866"/>
              <a:ext cx="3755166" cy="3057466"/>
            </a:xfrm>
            <a:prstGeom prst="rect">
              <a:avLst/>
            </a:prstGeom>
          </p:spPr>
        </p:pic>
      </p:grpSp>
      <p:sp>
        <p:nvSpPr>
          <p:cNvPr id="75" name="TextBox 74">
            <a:extLst>
              <a:ext uri="{FF2B5EF4-FFF2-40B4-BE49-F238E27FC236}">
                <a16:creationId xmlns:a16="http://schemas.microsoft.com/office/drawing/2014/main" id="{43572CCE-331B-41A5-BF80-713865087599}"/>
              </a:ext>
            </a:extLst>
          </p:cNvPr>
          <p:cNvSpPr txBox="1"/>
          <p:nvPr/>
        </p:nvSpPr>
        <p:spPr>
          <a:xfrm>
            <a:off x="271110" y="2692288"/>
            <a:ext cx="1976286" cy="2762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채용 공고</a:t>
            </a:r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id="{DB386D4D-F5A0-086A-6E10-C76DB4E6BC15}"/>
              </a:ext>
            </a:extLst>
          </p:cNvPr>
          <p:cNvSpPr/>
          <p:nvPr/>
        </p:nvSpPr>
        <p:spPr>
          <a:xfrm>
            <a:off x="3200400" y="1224206"/>
            <a:ext cx="5111262" cy="5111262"/>
          </a:xfrm>
          <a:prstGeom prst="ellipse">
            <a:avLst/>
          </a:prstGeom>
          <a:solidFill>
            <a:schemeClr val="accent2"/>
          </a:solidFill>
          <a:ln w="3492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수정 작업 중</a:t>
            </a:r>
          </a:p>
        </p:txBody>
      </p:sp>
    </p:spTree>
    <p:extLst>
      <p:ext uri="{BB962C8B-B14F-4D97-AF65-F5344CB8AC3E}">
        <p14:creationId xmlns:p14="http://schemas.microsoft.com/office/powerpoint/2010/main" val="223389650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Group 1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2793155"/>
              </p:ext>
            </p:extLst>
          </p:nvPr>
        </p:nvGraphicFramePr>
        <p:xfrm>
          <a:off x="10079793" y="1215900"/>
          <a:ext cx="3342054" cy="1210072"/>
        </p:xfrm>
        <a:graphic>
          <a:graphicData uri="http://schemas.openxmlformats.org/drawingml/2006/table">
            <a:tbl>
              <a:tblPr/>
              <a:tblGrid>
                <a:gridCol w="4360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0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893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</a:p>
                  </a:txBody>
                  <a:tcPr marL="28131" marR="28131" marT="24571" marB="24571" anchor="ctr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질문 클릭 시 하단에 답변이 나오는 형식으로 제작</a:t>
                      </a:r>
                      <a:endParaRPr lang="en-US" altLang="ko-KR" sz="900" b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2000" marR="72000" marT="46792" marB="46792" horzOverflow="overflow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2295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특이사항</a:t>
                      </a:r>
                    </a:p>
                  </a:txBody>
                  <a:tcPr marL="28131" marR="28131" marT="24571" marB="24571" anchor="ctr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8843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900" b="1" kern="1200" dirty="0">
                        <a:solidFill>
                          <a:srgbClr val="FF000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28131" marR="28131" marT="24571" marB="2457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9" name="직사각형 48"/>
          <p:cNvSpPr/>
          <p:nvPr/>
        </p:nvSpPr>
        <p:spPr bwMode="auto">
          <a:xfrm>
            <a:off x="-1" y="1492993"/>
            <a:ext cx="10054605" cy="1127420"/>
          </a:xfrm>
          <a:prstGeom prst="rect">
            <a:avLst/>
          </a:prstGeom>
          <a:pattFill prst="ltDnDiag">
            <a:fgClr>
              <a:schemeClr val="bg1">
                <a:lumMod val="85000"/>
              </a:schemeClr>
            </a:fgClr>
            <a:bgClr>
              <a:schemeClr val="bg1"/>
            </a:bgClr>
          </a:patt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endParaRPr lang="ko-KR" altLang="ko-KR" sz="1200">
              <a:solidFill>
                <a:srgbClr val="996633"/>
              </a:solidFill>
            </a:endParaRPr>
          </a:p>
        </p:txBody>
      </p:sp>
      <p:sp>
        <p:nvSpPr>
          <p:cNvPr id="25" name="Rectangle 750">
            <a:extLst>
              <a:ext uri="{FF2B5EF4-FFF2-40B4-BE49-F238E27FC236}">
                <a16:creationId xmlns:a16="http://schemas.microsoft.com/office/drawing/2014/main" id="{76AC9248-3C9E-A145-AA72-D2BBB5268B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72532" y="935585"/>
            <a:ext cx="3367243" cy="275184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algn="ctr">
            <a:noFill/>
            <a:miter lim="800000"/>
            <a:headEnd/>
            <a:tailEnd/>
          </a:ln>
          <a:effectLst/>
        </p:spPr>
        <p:txBody>
          <a:bodyPr wrap="none" lIns="129616" tIns="64808" rIns="129616" bIns="64808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100" b="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Description</a:t>
            </a:r>
            <a:endParaRPr kumimoji="0" lang="ko-KR" altLang="ko-KR" sz="1100" b="0" kern="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  <p:cxnSp>
        <p:nvCxnSpPr>
          <p:cNvPr id="26" name="직선 연결선 9">
            <a:extLst>
              <a:ext uri="{FF2B5EF4-FFF2-40B4-BE49-F238E27FC236}">
                <a16:creationId xmlns:a16="http://schemas.microsoft.com/office/drawing/2014/main" id="{F159784A-31EC-0F44-AA1C-FEE672A6ADDB}"/>
              </a:ext>
            </a:extLst>
          </p:cNvPr>
          <p:cNvCxnSpPr/>
          <p:nvPr/>
        </p:nvCxnSpPr>
        <p:spPr>
          <a:xfrm>
            <a:off x="10072532" y="1198463"/>
            <a:ext cx="3367243" cy="0"/>
          </a:xfrm>
          <a:prstGeom prst="line">
            <a:avLst/>
          </a:prstGeom>
          <a:noFill/>
          <a:ln w="3175">
            <a:solidFill>
              <a:schemeClr val="tx1">
                <a:lumMod val="95000"/>
                <a:lumOff val="5000"/>
              </a:schemeClr>
            </a:solidFill>
            <a:prstDash val="sysDot"/>
            <a:round/>
            <a:headEnd/>
            <a:tailEnd/>
          </a:ln>
          <a:effectLst/>
        </p:spPr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693299B-BCDD-A241-9DB5-E221698663E9}"/>
              </a:ext>
            </a:extLst>
          </p:cNvPr>
          <p:cNvSpPr/>
          <p:nvPr/>
        </p:nvSpPr>
        <p:spPr>
          <a:xfrm>
            <a:off x="1976" y="1716"/>
            <a:ext cx="13437800" cy="938816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algn="ctr">
            <a:noFill/>
            <a:miter lim="800000"/>
            <a:headEnd/>
            <a:tailEnd/>
          </a:ln>
          <a:effectLst/>
        </p:spPr>
        <p:txBody>
          <a:bodyPr wrap="none" lIns="129616" tIns="64808" rIns="129616" bIns="64808" anchor="ctr"/>
          <a:lstStyle/>
          <a:p>
            <a:pPr lvl="0" algn="ctr" fontAlgn="auto" latinLnBrk="0">
              <a:spcBef>
                <a:spcPts val="0"/>
              </a:spcBef>
              <a:spcAft>
                <a:spcPts val="0"/>
              </a:spcAft>
            </a:pPr>
            <a:endParaRPr kumimoji="0" lang="ko-KR" altLang="en-US" sz="1300" b="0" kern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CFB3AD9E-50C6-4144-994E-BBC17D8F6C47}"/>
              </a:ext>
            </a:extLst>
          </p:cNvPr>
          <p:cNvSpPr/>
          <p:nvPr/>
        </p:nvSpPr>
        <p:spPr>
          <a:xfrm>
            <a:off x="949693" y="157464"/>
            <a:ext cx="2874613" cy="27751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616" tIns="64808" rIns="129616" bIns="64808" rtlCol="0" anchor="ctr"/>
          <a:lstStyle/>
          <a:p>
            <a:pPr algn="ctr"/>
            <a:endParaRPr lang="ko-KR" altLang="en-US"/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D0A0D5B5-A7A9-EC45-80C3-DB92AA2E4D26}"/>
              </a:ext>
            </a:extLst>
          </p:cNvPr>
          <p:cNvSpPr/>
          <p:nvPr/>
        </p:nvSpPr>
        <p:spPr>
          <a:xfrm>
            <a:off x="949688" y="504254"/>
            <a:ext cx="7787912" cy="29803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616" tIns="64808" rIns="129616" bIns="64808" rtlCol="0" anchor="ctr"/>
          <a:lstStyle/>
          <a:p>
            <a:pPr algn="ctr"/>
            <a:endParaRPr lang="ko-KR" altLang="en-US"/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0D520F9C-A43E-EB4D-8203-E34E393741A4}"/>
              </a:ext>
            </a:extLst>
          </p:cNvPr>
          <p:cNvSpPr/>
          <p:nvPr/>
        </p:nvSpPr>
        <p:spPr>
          <a:xfrm>
            <a:off x="4849337" y="151131"/>
            <a:ext cx="3888263" cy="296011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616" tIns="64808" rIns="129616" bIns="64808"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B96C48E-831B-2047-BED5-28D5F72C6689}"/>
              </a:ext>
            </a:extLst>
          </p:cNvPr>
          <p:cNvSpPr txBox="1"/>
          <p:nvPr/>
        </p:nvSpPr>
        <p:spPr>
          <a:xfrm>
            <a:off x="-63130" y="212525"/>
            <a:ext cx="1012820" cy="1680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rtl="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1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Verdana" pitchFamily="34" charset="0"/>
              </a:rPr>
              <a:t>화면코드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4124BCF-0792-F94F-AFB9-FDE36E14F42A}"/>
              </a:ext>
            </a:extLst>
          </p:cNvPr>
          <p:cNvSpPr txBox="1"/>
          <p:nvPr/>
        </p:nvSpPr>
        <p:spPr>
          <a:xfrm>
            <a:off x="-63130" y="574505"/>
            <a:ext cx="1012820" cy="1680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rtl="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1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Verdana" pitchFamily="34" charset="0"/>
              </a:rPr>
              <a:t>화면 경로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2364BA8-7185-D14F-9DEF-47E1BE85E940}"/>
              </a:ext>
            </a:extLst>
          </p:cNvPr>
          <p:cNvSpPr txBox="1"/>
          <p:nvPr/>
        </p:nvSpPr>
        <p:spPr>
          <a:xfrm>
            <a:off x="3824305" y="207919"/>
            <a:ext cx="1012820" cy="1680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rtl="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1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Verdana" pitchFamily="34" charset="0"/>
              </a:rPr>
              <a:t>페이지 명</a:t>
            </a:r>
          </a:p>
        </p:txBody>
      </p:sp>
      <p:sp>
        <p:nvSpPr>
          <p:cNvPr id="35" name="모서리가 둥근 직사각형 34">
            <a:extLst>
              <a:ext uri="{FF2B5EF4-FFF2-40B4-BE49-F238E27FC236}">
                <a16:creationId xmlns:a16="http://schemas.microsoft.com/office/drawing/2014/main" id="{73B9760F-FB58-8042-B354-72F448CC78FD}"/>
              </a:ext>
            </a:extLst>
          </p:cNvPr>
          <p:cNvSpPr/>
          <p:nvPr/>
        </p:nvSpPr>
        <p:spPr>
          <a:xfrm>
            <a:off x="9552821" y="160569"/>
            <a:ext cx="1362640" cy="27751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616" tIns="64808" rIns="129616" bIns="64808"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271201F-05BC-3B46-B7D0-55701B4AEE36}"/>
              </a:ext>
            </a:extLst>
          </p:cNvPr>
          <p:cNvSpPr txBox="1"/>
          <p:nvPr/>
        </p:nvSpPr>
        <p:spPr>
          <a:xfrm>
            <a:off x="8527787" y="217356"/>
            <a:ext cx="1012820" cy="1680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rtl="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1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Verdana" pitchFamily="34" charset="0"/>
              </a:rPr>
              <a:t>작성자</a:t>
            </a:r>
          </a:p>
        </p:txBody>
      </p:sp>
      <p:sp>
        <p:nvSpPr>
          <p:cNvPr id="37" name="모서리가 둥근 직사각형 36">
            <a:extLst>
              <a:ext uri="{FF2B5EF4-FFF2-40B4-BE49-F238E27FC236}">
                <a16:creationId xmlns:a16="http://schemas.microsoft.com/office/drawing/2014/main" id="{22395640-DAF6-584F-8F1E-B81DAB747A63}"/>
              </a:ext>
            </a:extLst>
          </p:cNvPr>
          <p:cNvSpPr/>
          <p:nvPr/>
        </p:nvSpPr>
        <p:spPr>
          <a:xfrm>
            <a:off x="11917826" y="162622"/>
            <a:ext cx="1362640" cy="27751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616" tIns="64808" rIns="129616" bIns="64808"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DE5321C-4355-C147-A30D-37C1437EC817}"/>
              </a:ext>
            </a:extLst>
          </p:cNvPr>
          <p:cNvSpPr txBox="1"/>
          <p:nvPr/>
        </p:nvSpPr>
        <p:spPr>
          <a:xfrm>
            <a:off x="10892793" y="219409"/>
            <a:ext cx="1012820" cy="1680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rtl="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1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Verdana" pitchFamily="34" charset="0"/>
              </a:rPr>
              <a:t>작성일</a:t>
            </a:r>
          </a:p>
        </p:txBody>
      </p:sp>
      <p:sp>
        <p:nvSpPr>
          <p:cNvPr id="39" name="모서리가 둥근 직사각형 38">
            <a:extLst>
              <a:ext uri="{FF2B5EF4-FFF2-40B4-BE49-F238E27FC236}">
                <a16:creationId xmlns:a16="http://schemas.microsoft.com/office/drawing/2014/main" id="{B6D052B9-9E99-1043-B2AC-5941CDC9C66A}"/>
              </a:ext>
            </a:extLst>
          </p:cNvPr>
          <p:cNvSpPr/>
          <p:nvPr/>
        </p:nvSpPr>
        <p:spPr>
          <a:xfrm>
            <a:off x="9555435" y="524770"/>
            <a:ext cx="1362640" cy="27751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616" tIns="64808" rIns="129616" bIns="64808"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CCE9C47-932D-BD4C-8FA6-8CB74F1745E6}"/>
              </a:ext>
            </a:extLst>
          </p:cNvPr>
          <p:cNvSpPr txBox="1"/>
          <p:nvPr/>
        </p:nvSpPr>
        <p:spPr>
          <a:xfrm>
            <a:off x="8530402" y="581557"/>
            <a:ext cx="1012820" cy="1680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rtl="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1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Verdana" pitchFamily="34" charset="0"/>
              </a:rPr>
              <a:t>버전</a:t>
            </a:r>
          </a:p>
        </p:txBody>
      </p: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0B4B3F21-3893-FD4F-B50F-534049867C88}"/>
              </a:ext>
            </a:extLst>
          </p:cNvPr>
          <p:cNvSpPr/>
          <p:nvPr/>
        </p:nvSpPr>
        <p:spPr>
          <a:xfrm>
            <a:off x="11918683" y="528653"/>
            <a:ext cx="1362640" cy="27751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616" tIns="64808" rIns="129616" bIns="64808"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478C47E-617B-B949-8E22-719BE7D25422}"/>
              </a:ext>
            </a:extLst>
          </p:cNvPr>
          <p:cNvSpPr txBox="1"/>
          <p:nvPr/>
        </p:nvSpPr>
        <p:spPr>
          <a:xfrm>
            <a:off x="10893649" y="585441"/>
            <a:ext cx="1012820" cy="1680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rtl="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1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Verdana" pitchFamily="34" charset="0"/>
              </a:rPr>
              <a:t>P.NO</a:t>
            </a:r>
            <a:endParaRPr kumimoji="1" lang="ko-KR" altLang="en-US" sz="1100" b="1" kern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  <a:cs typeface="Verdana" pitchFamily="34" charset="0"/>
            </a:endParaRPr>
          </a:p>
        </p:txBody>
      </p:sp>
      <p:cxnSp>
        <p:nvCxnSpPr>
          <p:cNvPr id="44" name="직선 연결선 26">
            <a:extLst>
              <a:ext uri="{FF2B5EF4-FFF2-40B4-BE49-F238E27FC236}">
                <a16:creationId xmlns:a16="http://schemas.microsoft.com/office/drawing/2014/main" id="{96FBDF73-A5FD-4A4C-891B-06312F134183}"/>
              </a:ext>
            </a:extLst>
          </p:cNvPr>
          <p:cNvCxnSpPr/>
          <p:nvPr/>
        </p:nvCxnSpPr>
        <p:spPr>
          <a:xfrm>
            <a:off x="0" y="938816"/>
            <a:ext cx="13439775" cy="1716"/>
          </a:xfrm>
          <a:prstGeom prst="line">
            <a:avLst/>
          </a:prstGeom>
          <a:noFill/>
          <a:ln w="3175">
            <a:solidFill>
              <a:schemeClr val="bg1">
                <a:lumMod val="75000"/>
              </a:schemeClr>
            </a:solidFill>
            <a:prstDash val="solid"/>
            <a:round/>
            <a:headEnd/>
            <a:tailEnd/>
          </a:ln>
          <a:effectLst/>
        </p:spPr>
      </p:cxnSp>
      <p:sp>
        <p:nvSpPr>
          <p:cNvPr id="45" name="Text Box 8">
            <a:extLst>
              <a:ext uri="{FF2B5EF4-FFF2-40B4-BE49-F238E27FC236}">
                <a16:creationId xmlns:a16="http://schemas.microsoft.com/office/drawing/2014/main" id="{9F1C61DA-9264-6243-8E9F-3618E428A0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30896" y="530960"/>
            <a:ext cx="1350427" cy="275211"/>
          </a:xfrm>
          <a:prstGeom prst="rect">
            <a:avLst/>
          </a:prstGeom>
          <a:noFill/>
          <a:ln w="9525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</p:spPr>
        <p:txBody>
          <a:bodyPr wrap="none" lIns="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fld id="{95C22FB1-9964-4BFB-A0F7-104B1268D904}" type="slidenum">
              <a:rPr kumimoji="0" lang="en-US" altLang="ko-KR" sz="1100" b="1">
                <a:latin typeface="Verdana" pitchFamily="34" charset="0"/>
              </a:rPr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t>53</a:t>
            </a:fld>
            <a:endParaRPr kumimoji="0" lang="en-US" altLang="ko-KR" sz="1100" b="1" dirty="0">
              <a:latin typeface="Verdana" pitchFamily="34" charset="0"/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8E9AA351-D78D-864C-B971-85694C5B4B99}"/>
              </a:ext>
            </a:extLst>
          </p:cNvPr>
          <p:cNvCxnSpPr/>
          <p:nvPr/>
        </p:nvCxnSpPr>
        <p:spPr>
          <a:xfrm>
            <a:off x="10072532" y="935585"/>
            <a:ext cx="0" cy="6335792"/>
          </a:xfrm>
          <a:prstGeom prst="straightConnector1">
            <a:avLst/>
          </a:prstGeom>
          <a:noFill/>
          <a:ln w="3175">
            <a:solidFill>
              <a:schemeClr val="tx1">
                <a:lumMod val="95000"/>
                <a:lumOff val="5000"/>
              </a:schemeClr>
            </a:solidFill>
            <a:prstDash val="sysDot"/>
            <a:round/>
            <a:headEnd/>
            <a:tailEnd/>
          </a:ln>
          <a:effectLst/>
        </p:spPr>
      </p:cxnSp>
      <p:sp>
        <p:nvSpPr>
          <p:cNvPr id="47" name="제목 1">
            <a:extLst>
              <a:ext uri="{FF2B5EF4-FFF2-40B4-BE49-F238E27FC236}">
                <a16:creationId xmlns:a16="http://schemas.microsoft.com/office/drawing/2014/main" id="{E7A1B631-041C-F24D-9E69-FDC52DBEFB5D}"/>
              </a:ext>
            </a:extLst>
          </p:cNvPr>
          <p:cNvSpPr txBox="1">
            <a:spLocks/>
          </p:cNvSpPr>
          <p:nvPr/>
        </p:nvSpPr>
        <p:spPr>
          <a:xfrm>
            <a:off x="4855139" y="135819"/>
            <a:ext cx="2814638" cy="323850"/>
          </a:xfrm>
          <a:prstGeom prst="rect">
            <a:avLst/>
          </a:prstGeom>
        </p:spPr>
        <p:txBody>
          <a:bodyPr anchor="ctr"/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RECRUIT</a:t>
            </a:r>
            <a:endParaRPr lang="ko-KR" altLang="en-US" sz="10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51" name="제목 1">
            <a:extLst>
              <a:ext uri="{FF2B5EF4-FFF2-40B4-BE49-F238E27FC236}">
                <a16:creationId xmlns:a16="http://schemas.microsoft.com/office/drawing/2014/main" id="{1B3DB821-9622-DD44-B11C-061B5CFB4FAB}"/>
              </a:ext>
            </a:extLst>
          </p:cNvPr>
          <p:cNvSpPr txBox="1">
            <a:spLocks/>
          </p:cNvSpPr>
          <p:nvPr/>
        </p:nvSpPr>
        <p:spPr>
          <a:xfrm>
            <a:off x="961564" y="489296"/>
            <a:ext cx="7760048" cy="323850"/>
          </a:xfrm>
          <a:prstGeom prst="rect">
            <a:avLst/>
          </a:prstGeom>
        </p:spPr>
        <p:txBody>
          <a:bodyPr anchor="ctr"/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RECRUIT-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자주 묻는 질문</a:t>
            </a: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623360" y="5416515"/>
            <a:ext cx="4363777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200" b="1" dirty="0"/>
              <a:t>채용 전형 결과는 어떻게 알 수 있나요</a:t>
            </a:r>
            <a:r>
              <a:rPr lang="en-US" altLang="ko-KR" sz="1200" b="1" dirty="0"/>
              <a:t>?</a:t>
            </a:r>
            <a:endParaRPr lang="ko-KR" altLang="en-US" sz="1200" dirty="0"/>
          </a:p>
        </p:txBody>
      </p:sp>
      <p:sp>
        <p:nvSpPr>
          <p:cNvPr id="42" name="TextBox 41"/>
          <p:cNvSpPr txBox="1"/>
          <p:nvPr/>
        </p:nvSpPr>
        <p:spPr>
          <a:xfrm>
            <a:off x="7541231" y="2618650"/>
            <a:ext cx="2520000" cy="253916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altLang="ko-KR" sz="105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-3380" y="2618867"/>
            <a:ext cx="2520000" cy="253916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altLang="ko-KR" sz="105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3572CCE-331B-41A5-BF80-713865087599}"/>
              </a:ext>
            </a:extLst>
          </p:cNvPr>
          <p:cNvSpPr txBox="1"/>
          <p:nvPr/>
        </p:nvSpPr>
        <p:spPr>
          <a:xfrm>
            <a:off x="271110" y="2692288"/>
            <a:ext cx="1976286" cy="2762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채용 공고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3572CCE-331B-41A5-BF80-713865087599}"/>
              </a:ext>
            </a:extLst>
          </p:cNvPr>
          <p:cNvSpPr txBox="1"/>
          <p:nvPr/>
        </p:nvSpPr>
        <p:spPr>
          <a:xfrm>
            <a:off x="7733469" y="2692236"/>
            <a:ext cx="1976286" cy="2762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1000" dirty="0">
                <a:solidFill>
                  <a:srgbClr val="00B0F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자주 묻는 질문</a:t>
            </a:r>
          </a:p>
        </p:txBody>
      </p:sp>
      <p:cxnSp>
        <p:nvCxnSpPr>
          <p:cNvPr id="54" name="직선 화살표 연결선 53"/>
          <p:cNvCxnSpPr/>
          <p:nvPr/>
        </p:nvCxnSpPr>
        <p:spPr>
          <a:xfrm flipV="1">
            <a:off x="7537870" y="3029072"/>
            <a:ext cx="2520000" cy="1815"/>
          </a:xfrm>
          <a:prstGeom prst="straightConnector1">
            <a:avLst/>
          </a:prstGeom>
          <a:ln w="38100">
            <a:solidFill>
              <a:srgbClr val="00AEEF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2518326" y="2618643"/>
            <a:ext cx="2571933" cy="253916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altLang="ko-KR" sz="105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3572CCE-331B-41A5-BF80-713865087599}"/>
              </a:ext>
            </a:extLst>
          </p:cNvPr>
          <p:cNvSpPr txBox="1"/>
          <p:nvPr/>
        </p:nvSpPr>
        <p:spPr>
          <a:xfrm>
            <a:off x="2820317" y="2692236"/>
            <a:ext cx="1976286" cy="2808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채용 프로세스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5090259" y="2620380"/>
            <a:ext cx="2449946" cy="253916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altLang="ko-KR" sz="105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3572CCE-331B-41A5-BF80-713865087599}"/>
              </a:ext>
            </a:extLst>
          </p:cNvPr>
          <p:cNvSpPr txBox="1"/>
          <p:nvPr/>
        </p:nvSpPr>
        <p:spPr>
          <a:xfrm>
            <a:off x="5356642" y="2682369"/>
            <a:ext cx="1976286" cy="2808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복리 후생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823351B-E5AD-2BE4-BD9D-9704E4ED9622}"/>
              </a:ext>
            </a:extLst>
          </p:cNvPr>
          <p:cNvSpPr txBox="1"/>
          <p:nvPr/>
        </p:nvSpPr>
        <p:spPr>
          <a:xfrm>
            <a:off x="1835176" y="1674104"/>
            <a:ext cx="6166709" cy="768364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>
              <a:defRPr sz="1200">
                <a:solidFill>
                  <a:srgbClr val="996633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lvl="0" algn="ctr"/>
            <a:r>
              <a:rPr lang="en-US" altLang="ko-KR" sz="16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RECRUIT</a:t>
            </a:r>
          </a:p>
          <a:p>
            <a:pPr lvl="0" algn="ctr"/>
            <a:endParaRPr lang="en-US" altLang="ko-KR" sz="1600" b="1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lvl="0" algn="ctr"/>
            <a:r>
              <a:rPr lang="ko-KR" altLang="en-US" b="1" dirty="0">
                <a:solidFill>
                  <a:schemeClr val="bg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티맥스오피스에서 </a:t>
            </a:r>
            <a:r>
              <a:rPr lang="en-US" altLang="ko-KR" b="1" dirty="0">
                <a:solidFill>
                  <a:schemeClr val="bg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Super App</a:t>
            </a:r>
            <a:r>
              <a:rPr lang="ko-KR" altLang="en-US" b="1" dirty="0">
                <a:solidFill>
                  <a:schemeClr val="bg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세상을 이끌어갈 인재를 모집합니다</a:t>
            </a:r>
            <a:r>
              <a:rPr lang="en-US" altLang="ko-KR" b="1" dirty="0">
                <a:solidFill>
                  <a:schemeClr val="bg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!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623360" y="6639529"/>
            <a:ext cx="316625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/>
              <a:t>신입사원 입사 교육은 어떻게 이루어지나요</a:t>
            </a:r>
            <a:r>
              <a:rPr lang="en-US" altLang="ko-KR" sz="1200" b="1" dirty="0"/>
              <a:t>?</a:t>
            </a:r>
            <a:endParaRPr lang="ko-KR" altLang="en-US" sz="1200" dirty="0"/>
          </a:p>
        </p:txBody>
      </p:sp>
      <p:sp>
        <p:nvSpPr>
          <p:cNvPr id="11" name="직사각형 10"/>
          <p:cNvSpPr/>
          <p:nvPr/>
        </p:nvSpPr>
        <p:spPr>
          <a:xfrm>
            <a:off x="623360" y="6028022"/>
            <a:ext cx="190148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>
                <a:solidFill>
                  <a:srgbClr val="333333"/>
                </a:solidFill>
                <a:latin typeface="맑은 고딕" panose="020B0503020000020004" pitchFamily="50" charset="-127"/>
              </a:rPr>
              <a:t>근무 분위기는 어떤가요</a:t>
            </a:r>
            <a:r>
              <a:rPr lang="en-US" altLang="ko-KR" sz="1200" b="1" dirty="0">
                <a:solidFill>
                  <a:srgbClr val="333333"/>
                </a:solidFill>
                <a:latin typeface="맑은 고딕" panose="020B0503020000020004" pitchFamily="50" charset="-127"/>
              </a:rPr>
              <a:t>?</a:t>
            </a:r>
            <a:endParaRPr lang="ko-KR" altLang="en-US" sz="1200" dirty="0"/>
          </a:p>
        </p:txBody>
      </p:sp>
      <p:sp>
        <p:nvSpPr>
          <p:cNvPr id="63" name="직사각형 62"/>
          <p:cNvSpPr/>
          <p:nvPr/>
        </p:nvSpPr>
        <p:spPr>
          <a:xfrm>
            <a:off x="623360" y="4805008"/>
            <a:ext cx="241765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>
                <a:solidFill>
                  <a:srgbClr val="333333"/>
                </a:solidFill>
                <a:latin typeface="맑은 고딕" panose="020B0503020000020004" pitchFamily="50" charset="-127"/>
              </a:rPr>
              <a:t>병역 특례로 지원이 가능한가요</a:t>
            </a:r>
            <a:r>
              <a:rPr lang="en-US" altLang="ko-KR" sz="1200" b="1" dirty="0">
                <a:solidFill>
                  <a:srgbClr val="333333"/>
                </a:solidFill>
                <a:latin typeface="맑은 고딕" panose="020B0503020000020004" pitchFamily="50" charset="-127"/>
              </a:rPr>
              <a:t>?</a:t>
            </a:r>
            <a:endParaRPr lang="ko-KR" altLang="en-US" sz="1200" dirty="0"/>
          </a:p>
        </p:txBody>
      </p:sp>
      <p:sp>
        <p:nvSpPr>
          <p:cNvPr id="64" name="직사각형 63"/>
          <p:cNvSpPr/>
          <p:nvPr/>
        </p:nvSpPr>
        <p:spPr>
          <a:xfrm>
            <a:off x="623360" y="4193501"/>
            <a:ext cx="332014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/>
              <a:t>입사지원 기록이 있어도 </a:t>
            </a:r>
            <a:r>
              <a:rPr lang="ko-KR" altLang="en-US" sz="1200" b="1" dirty="0" err="1"/>
              <a:t>재지원이</a:t>
            </a:r>
            <a:r>
              <a:rPr lang="ko-KR" altLang="en-US" sz="1200" b="1" dirty="0"/>
              <a:t> 가능한가요</a:t>
            </a:r>
            <a:r>
              <a:rPr lang="en-US" altLang="ko-KR" sz="1200" b="1" dirty="0"/>
              <a:t>?</a:t>
            </a:r>
            <a:endParaRPr lang="ko-KR" altLang="en-US" sz="12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10189058" y="1934719"/>
            <a:ext cx="31341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참조</a:t>
            </a:r>
            <a:r>
              <a:rPr lang="en-US" altLang="ko-KR" sz="1200" dirty="0"/>
              <a:t>.</a:t>
            </a:r>
            <a:r>
              <a:rPr lang="ko-KR" altLang="en-US" sz="1200" dirty="0"/>
              <a:t> 티맥스티베로 채용 페이지</a:t>
            </a:r>
            <a:endParaRPr lang="en-US" altLang="ko-KR" sz="1200" dirty="0"/>
          </a:p>
          <a:p>
            <a:r>
              <a:rPr lang="en-US" altLang="ko-KR" sz="1200" dirty="0"/>
              <a:t>https://kr.tmaxsoft.com/recruit/recruitFaq.do</a:t>
            </a:r>
            <a:endParaRPr lang="ko-KR" altLang="en-US" sz="1200" dirty="0"/>
          </a:p>
        </p:txBody>
      </p:sp>
      <p:sp>
        <p:nvSpPr>
          <p:cNvPr id="71" name="직사각형 70"/>
          <p:cNvSpPr/>
          <p:nvPr/>
        </p:nvSpPr>
        <p:spPr>
          <a:xfrm>
            <a:off x="623360" y="3581994"/>
            <a:ext cx="239681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/>
              <a:t>입사 지원 방법은 어떻게 되나요</a:t>
            </a:r>
            <a:r>
              <a:rPr lang="en-US" altLang="ko-KR" sz="1200" b="1" dirty="0"/>
              <a:t>?</a:t>
            </a:r>
            <a:endParaRPr lang="ko-KR" altLang="en-US" sz="1200" b="1" dirty="0"/>
          </a:p>
        </p:txBody>
      </p:sp>
      <p:cxnSp>
        <p:nvCxnSpPr>
          <p:cNvPr id="72" name="직선 연결선 71"/>
          <p:cNvCxnSpPr/>
          <p:nvPr/>
        </p:nvCxnSpPr>
        <p:spPr>
          <a:xfrm>
            <a:off x="623360" y="4637754"/>
            <a:ext cx="8530603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/>
          <p:cNvCxnSpPr/>
          <p:nvPr/>
        </p:nvCxnSpPr>
        <p:spPr>
          <a:xfrm>
            <a:off x="623360" y="4026247"/>
            <a:ext cx="8530603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 73"/>
          <p:cNvCxnSpPr/>
          <p:nvPr/>
        </p:nvCxnSpPr>
        <p:spPr>
          <a:xfrm>
            <a:off x="623360" y="5249261"/>
            <a:ext cx="8530603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/>
          <p:cNvCxnSpPr/>
          <p:nvPr/>
        </p:nvCxnSpPr>
        <p:spPr>
          <a:xfrm>
            <a:off x="623360" y="5860768"/>
            <a:ext cx="8530603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 75"/>
          <p:cNvCxnSpPr/>
          <p:nvPr/>
        </p:nvCxnSpPr>
        <p:spPr>
          <a:xfrm>
            <a:off x="623360" y="6472275"/>
            <a:ext cx="8530603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/>
          <p:cNvCxnSpPr/>
          <p:nvPr/>
        </p:nvCxnSpPr>
        <p:spPr>
          <a:xfrm>
            <a:off x="623360" y="7083780"/>
            <a:ext cx="8530603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Oval 109"/>
          <p:cNvSpPr>
            <a:spLocks noChangeArrowheads="1"/>
          </p:cNvSpPr>
          <p:nvPr/>
        </p:nvSpPr>
        <p:spPr bwMode="auto">
          <a:xfrm>
            <a:off x="546350" y="3564674"/>
            <a:ext cx="144462" cy="144463"/>
          </a:xfrm>
          <a:prstGeom prst="ellipse">
            <a:avLst/>
          </a:prstGeom>
          <a:solidFill>
            <a:srgbClr val="FF0000"/>
          </a:solidFill>
          <a:ln w="9525" algn="ctr">
            <a:solidFill>
              <a:srgbClr val="FF0000"/>
            </a:solidFill>
            <a:round/>
            <a:headEnd/>
            <a:tailEnd/>
          </a:ln>
        </p:spPr>
        <p:txBody>
          <a:bodyPr wrap="none" lIns="0" tIns="0" rIns="0" bIns="0" anchor="ctr"/>
          <a:lstStyle>
            <a:lvl1pPr eaLnBrk="0" hangingPunct="0">
              <a:defRPr kumimoji="1" sz="900" b="1">
                <a:solidFill>
                  <a:schemeClr val="tx1"/>
                </a:solidFill>
                <a:latin typeface="돋움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900" b="1">
                <a:solidFill>
                  <a:schemeClr val="tx1"/>
                </a:solidFill>
                <a:latin typeface="돋움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900" b="1">
                <a:solidFill>
                  <a:schemeClr val="tx1"/>
                </a:solidFill>
                <a:latin typeface="돋움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900" b="1">
                <a:solidFill>
                  <a:schemeClr val="tx1"/>
                </a:solidFill>
                <a:latin typeface="돋움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900" b="1">
                <a:solidFill>
                  <a:schemeClr val="tx1"/>
                </a:solidFill>
                <a:latin typeface="돋움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 b="1">
                <a:solidFill>
                  <a:schemeClr val="tx1"/>
                </a:solidFill>
                <a:latin typeface="돋움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 b="1">
                <a:solidFill>
                  <a:schemeClr val="tx1"/>
                </a:solidFill>
                <a:latin typeface="돋움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 b="1">
                <a:solidFill>
                  <a:schemeClr val="tx1"/>
                </a:solidFill>
                <a:latin typeface="돋움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 b="1">
                <a:solidFill>
                  <a:schemeClr val="tx1"/>
                </a:solidFill>
                <a:latin typeface="돋움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/>
            <a:r>
              <a:rPr lang="en-US" altLang="ko-KR" sz="8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C29B5D5C-2588-2030-AF8D-CC6A5F4F886E}"/>
              </a:ext>
            </a:extLst>
          </p:cNvPr>
          <p:cNvSpPr/>
          <p:nvPr/>
        </p:nvSpPr>
        <p:spPr>
          <a:xfrm>
            <a:off x="3200400" y="1224206"/>
            <a:ext cx="5111262" cy="5111262"/>
          </a:xfrm>
          <a:prstGeom prst="ellipse">
            <a:avLst/>
          </a:prstGeom>
          <a:solidFill>
            <a:schemeClr val="accent2"/>
          </a:solidFill>
          <a:ln w="3492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수정 작업 중</a:t>
            </a:r>
          </a:p>
        </p:txBody>
      </p:sp>
    </p:spTree>
    <p:extLst>
      <p:ext uri="{BB962C8B-B14F-4D97-AF65-F5344CB8AC3E}">
        <p14:creationId xmlns:p14="http://schemas.microsoft.com/office/powerpoint/2010/main" val="255732861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34776" y="1148224"/>
            <a:ext cx="9986840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50" dirty="0">
                <a:solidFill>
                  <a:srgbClr val="444444"/>
                </a:solidFill>
                <a:latin typeface="TG"/>
              </a:rPr>
              <a:t>입사지원을 위해서는 당사 홈페이지</a:t>
            </a:r>
            <a:r>
              <a:rPr lang="en-US" altLang="ko-KR" sz="1050" dirty="0">
                <a:solidFill>
                  <a:srgbClr val="444444"/>
                </a:solidFill>
                <a:latin typeface="TG"/>
              </a:rPr>
              <a:t>(</a:t>
            </a:r>
            <a:r>
              <a:rPr lang="en-US" altLang="ko-KR" sz="10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www.superoffice.co.kr</a:t>
            </a:r>
            <a:r>
              <a:rPr lang="en-US" altLang="ko-KR" sz="1050" dirty="0">
                <a:solidFill>
                  <a:srgbClr val="444444"/>
                </a:solidFill>
                <a:latin typeface="TG"/>
              </a:rPr>
              <a:t>)</a:t>
            </a:r>
            <a:r>
              <a:rPr lang="ko-KR" altLang="en-US" sz="1050" dirty="0">
                <a:solidFill>
                  <a:srgbClr val="444444"/>
                </a:solidFill>
                <a:latin typeface="TG"/>
              </a:rPr>
              <a:t>에서 채용 부문을 확인하고 온라인 지원서를 작성해주셔야 합니다</a:t>
            </a:r>
            <a:r>
              <a:rPr lang="en-US" altLang="ko-KR" sz="1050" dirty="0">
                <a:solidFill>
                  <a:srgbClr val="444444"/>
                </a:solidFill>
                <a:latin typeface="TG"/>
              </a:rPr>
              <a:t>.</a:t>
            </a:r>
            <a:r>
              <a:rPr lang="ko-KR" altLang="en-US" sz="1050" dirty="0"/>
              <a:t> </a:t>
            </a:r>
            <a:r>
              <a:rPr lang="ko-KR" altLang="en-US" sz="1050" dirty="0">
                <a:solidFill>
                  <a:srgbClr val="444444"/>
                </a:solidFill>
                <a:latin typeface="TG"/>
              </a:rPr>
              <a:t>특히 </a:t>
            </a:r>
            <a:r>
              <a:rPr lang="en-US" altLang="ko-KR" sz="1050" dirty="0">
                <a:solidFill>
                  <a:srgbClr val="444444"/>
                </a:solidFill>
                <a:latin typeface="TG"/>
              </a:rPr>
              <a:t>E-mail</a:t>
            </a:r>
            <a:r>
              <a:rPr lang="ko-KR" altLang="en-US" sz="1050" dirty="0">
                <a:solidFill>
                  <a:srgbClr val="444444"/>
                </a:solidFill>
                <a:latin typeface="TG"/>
              </a:rPr>
              <a:t>이나 우편</a:t>
            </a:r>
            <a:r>
              <a:rPr lang="en-US" altLang="ko-KR" sz="1050" dirty="0">
                <a:solidFill>
                  <a:srgbClr val="444444"/>
                </a:solidFill>
                <a:latin typeface="TG"/>
              </a:rPr>
              <a:t>, </a:t>
            </a:r>
            <a:r>
              <a:rPr lang="ko-KR" altLang="en-US" sz="1050" dirty="0">
                <a:solidFill>
                  <a:srgbClr val="444444"/>
                </a:solidFill>
                <a:latin typeface="TG"/>
              </a:rPr>
              <a:t>방문접수를 하시는 경우에는 채용 진행 절차에 반영되지 않습니다</a:t>
            </a:r>
            <a:r>
              <a:rPr lang="en-US" altLang="ko-KR" sz="1050" dirty="0">
                <a:solidFill>
                  <a:srgbClr val="444444"/>
                </a:solidFill>
                <a:latin typeface="TG"/>
              </a:rPr>
              <a:t>. </a:t>
            </a:r>
            <a:r>
              <a:rPr lang="ko-KR" altLang="en-US" sz="1050" dirty="0">
                <a:solidFill>
                  <a:srgbClr val="444444"/>
                </a:solidFill>
                <a:latin typeface="TG"/>
              </a:rPr>
              <a:t>또한 온라인 지원서에 작성한</a:t>
            </a:r>
            <a:r>
              <a:rPr lang="ko-KR" altLang="en-US" sz="1050" dirty="0"/>
              <a:t> </a:t>
            </a:r>
            <a:r>
              <a:rPr lang="ko-KR" altLang="en-US" sz="1050" dirty="0">
                <a:solidFill>
                  <a:srgbClr val="444444"/>
                </a:solidFill>
                <a:latin typeface="TG"/>
              </a:rPr>
              <a:t>데이터는 추후 면접 및 합격 통보에 이용되며</a:t>
            </a:r>
            <a:r>
              <a:rPr lang="en-US" altLang="ko-KR" sz="1050" dirty="0">
                <a:solidFill>
                  <a:srgbClr val="444444"/>
                </a:solidFill>
                <a:latin typeface="TG"/>
              </a:rPr>
              <a:t>, </a:t>
            </a:r>
            <a:r>
              <a:rPr lang="ko-KR" altLang="en-US" sz="1050" dirty="0">
                <a:solidFill>
                  <a:srgbClr val="444444"/>
                </a:solidFill>
                <a:latin typeface="TG"/>
              </a:rPr>
              <a:t>최종 합격 후 인사 데이터에 반영되므로 정확하게 작성하여 주시기 바랍니다</a:t>
            </a:r>
            <a:r>
              <a:rPr lang="en-US" altLang="ko-KR" sz="1050" dirty="0">
                <a:solidFill>
                  <a:srgbClr val="444444"/>
                </a:solidFill>
                <a:latin typeface="TG"/>
              </a:rPr>
              <a:t>.</a:t>
            </a:r>
            <a:endParaRPr lang="ko-KR" altLang="en-US" sz="1050" dirty="0"/>
          </a:p>
        </p:txBody>
      </p:sp>
      <p:sp>
        <p:nvSpPr>
          <p:cNvPr id="5" name="직사각형 4"/>
          <p:cNvSpPr/>
          <p:nvPr/>
        </p:nvSpPr>
        <p:spPr>
          <a:xfrm>
            <a:off x="334775" y="3534344"/>
            <a:ext cx="10192423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50" dirty="0">
                <a:solidFill>
                  <a:srgbClr val="444444"/>
                </a:solidFill>
                <a:latin typeface="TG"/>
              </a:rPr>
              <a:t>전문연구요원은 전산 관련학과를 전공하고 석사 이상의 </a:t>
            </a:r>
            <a:r>
              <a:rPr lang="ko-KR" altLang="en-US" sz="1050" dirty="0" err="1">
                <a:solidFill>
                  <a:srgbClr val="444444"/>
                </a:solidFill>
                <a:latin typeface="TG"/>
              </a:rPr>
              <a:t>학력자만이</a:t>
            </a:r>
            <a:r>
              <a:rPr lang="ko-KR" altLang="en-US" sz="1050" dirty="0">
                <a:solidFill>
                  <a:srgbClr val="444444"/>
                </a:solidFill>
                <a:latin typeface="TG"/>
              </a:rPr>
              <a:t> 지원할 수 있습니다</a:t>
            </a:r>
            <a:r>
              <a:rPr lang="en-US" altLang="ko-KR" sz="1050" dirty="0">
                <a:solidFill>
                  <a:srgbClr val="444444"/>
                </a:solidFill>
                <a:latin typeface="TG"/>
              </a:rPr>
              <a:t>.</a:t>
            </a:r>
            <a:r>
              <a:rPr lang="ko-KR" altLang="en-US" sz="1050" dirty="0"/>
              <a:t> </a:t>
            </a:r>
            <a:r>
              <a:rPr lang="ko-KR" altLang="en-US" sz="1050" dirty="0">
                <a:solidFill>
                  <a:srgbClr val="444444"/>
                </a:solidFill>
                <a:latin typeface="TG"/>
              </a:rPr>
              <a:t>단</a:t>
            </a:r>
            <a:r>
              <a:rPr lang="en-US" altLang="ko-KR" sz="1050" dirty="0">
                <a:solidFill>
                  <a:srgbClr val="444444"/>
                </a:solidFill>
                <a:latin typeface="TG"/>
              </a:rPr>
              <a:t>, </a:t>
            </a:r>
            <a:r>
              <a:rPr lang="ko-KR" altLang="en-US" sz="1050" dirty="0">
                <a:solidFill>
                  <a:srgbClr val="444444"/>
                </a:solidFill>
                <a:latin typeface="TG"/>
              </a:rPr>
              <a:t>공익근무요원 판정을 받은 경우는 학사도 지원 가능합니다</a:t>
            </a:r>
            <a:r>
              <a:rPr lang="en-US" altLang="ko-KR" sz="1050" dirty="0">
                <a:solidFill>
                  <a:srgbClr val="444444"/>
                </a:solidFill>
                <a:latin typeface="TG"/>
              </a:rPr>
              <a:t>. </a:t>
            </a:r>
            <a:r>
              <a:rPr lang="ko-KR" altLang="en-US" sz="1050" dirty="0">
                <a:solidFill>
                  <a:srgbClr val="444444"/>
                </a:solidFill>
                <a:latin typeface="TG"/>
              </a:rPr>
              <a:t>산업기능요원은 채용하지않습니다</a:t>
            </a:r>
            <a:r>
              <a:rPr lang="en-US" altLang="ko-KR" sz="1050" dirty="0">
                <a:solidFill>
                  <a:srgbClr val="444444"/>
                </a:solidFill>
                <a:latin typeface="TG"/>
              </a:rPr>
              <a:t>. </a:t>
            </a:r>
            <a:r>
              <a:rPr lang="ko-KR" altLang="en-US" sz="1050" dirty="0">
                <a:solidFill>
                  <a:srgbClr val="444444"/>
                </a:solidFill>
                <a:latin typeface="TG"/>
              </a:rPr>
              <a:t>채용절차는 모두 동일하며</a:t>
            </a:r>
            <a:r>
              <a:rPr lang="en-US" altLang="ko-KR" sz="1050" dirty="0">
                <a:solidFill>
                  <a:srgbClr val="444444"/>
                </a:solidFill>
                <a:latin typeface="TG"/>
              </a:rPr>
              <a:t>, </a:t>
            </a:r>
            <a:r>
              <a:rPr lang="ko-KR" altLang="en-US" sz="1050" dirty="0">
                <a:solidFill>
                  <a:srgbClr val="444444"/>
                </a:solidFill>
                <a:latin typeface="TG"/>
              </a:rPr>
              <a:t>전문연구요원으로의 편입은 병무청으로부터 할당 받은 </a:t>
            </a:r>
            <a:r>
              <a:rPr lang="en-US" altLang="ko-KR" sz="1050" dirty="0">
                <a:solidFill>
                  <a:srgbClr val="444444"/>
                </a:solidFill>
                <a:latin typeface="TG"/>
              </a:rPr>
              <a:t>T/O</a:t>
            </a:r>
            <a:r>
              <a:rPr lang="ko-KR" altLang="en-US" sz="1050" dirty="0">
                <a:solidFill>
                  <a:srgbClr val="444444"/>
                </a:solidFill>
                <a:latin typeface="TG"/>
              </a:rPr>
              <a:t>가 있을 경우 입사일 등에 의거하여 순차적으로 진행하게 됩니다</a:t>
            </a:r>
            <a:r>
              <a:rPr lang="en-US" altLang="ko-KR" sz="1050" dirty="0">
                <a:solidFill>
                  <a:srgbClr val="444444"/>
                </a:solidFill>
                <a:latin typeface="TG"/>
              </a:rPr>
              <a:t>. </a:t>
            </a:r>
            <a:r>
              <a:rPr lang="ko-KR" altLang="en-US" sz="1050" dirty="0">
                <a:solidFill>
                  <a:srgbClr val="444444"/>
                </a:solidFill>
                <a:latin typeface="TG"/>
              </a:rPr>
              <a:t>병무청에서정기적으로 배정하는 </a:t>
            </a:r>
            <a:r>
              <a:rPr lang="en-US" altLang="ko-KR" sz="1050" dirty="0">
                <a:solidFill>
                  <a:srgbClr val="444444"/>
                </a:solidFill>
                <a:latin typeface="TG"/>
              </a:rPr>
              <a:t>T/O </a:t>
            </a:r>
            <a:r>
              <a:rPr lang="ko-KR" altLang="en-US" sz="1050" dirty="0">
                <a:solidFill>
                  <a:srgbClr val="444444"/>
                </a:solidFill>
                <a:latin typeface="TG"/>
              </a:rPr>
              <a:t>뿐만 아니라 연중 추가 </a:t>
            </a:r>
            <a:r>
              <a:rPr lang="en-US" altLang="ko-KR" sz="1050" dirty="0">
                <a:solidFill>
                  <a:srgbClr val="444444"/>
                </a:solidFill>
                <a:latin typeface="TG"/>
              </a:rPr>
              <a:t>T/O </a:t>
            </a:r>
            <a:r>
              <a:rPr lang="ko-KR" altLang="en-US" sz="1050" dirty="0">
                <a:solidFill>
                  <a:srgbClr val="444444"/>
                </a:solidFill>
                <a:latin typeface="TG"/>
              </a:rPr>
              <a:t>배정 시에도 신청하여 연간 </a:t>
            </a:r>
            <a:r>
              <a:rPr lang="ko-KR" altLang="en-US" sz="1050" dirty="0" err="1">
                <a:solidFill>
                  <a:srgbClr val="444444"/>
                </a:solidFill>
                <a:latin typeface="TG"/>
              </a:rPr>
              <a:t>수십여명이</a:t>
            </a:r>
            <a:r>
              <a:rPr lang="ko-KR" altLang="en-US" sz="1050" dirty="0">
                <a:solidFill>
                  <a:srgbClr val="444444"/>
                </a:solidFill>
                <a:latin typeface="TG"/>
              </a:rPr>
              <a:t> 전문연구요원으로 편입되고 있는 상황입니다</a:t>
            </a:r>
            <a:r>
              <a:rPr lang="en-US" altLang="ko-KR" sz="1050" dirty="0">
                <a:solidFill>
                  <a:srgbClr val="444444"/>
                </a:solidFill>
                <a:latin typeface="TG"/>
              </a:rPr>
              <a:t>.</a:t>
            </a:r>
            <a:endParaRPr lang="ko-KR" altLang="en-US" sz="1050" dirty="0"/>
          </a:p>
        </p:txBody>
      </p:sp>
      <p:sp>
        <p:nvSpPr>
          <p:cNvPr id="6" name="직사각형 5"/>
          <p:cNvSpPr/>
          <p:nvPr/>
        </p:nvSpPr>
        <p:spPr>
          <a:xfrm>
            <a:off x="334776" y="6863459"/>
            <a:ext cx="10330208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50" dirty="0">
                <a:solidFill>
                  <a:srgbClr val="444444"/>
                </a:solidFill>
                <a:latin typeface="TG"/>
              </a:rPr>
              <a:t>신규 </a:t>
            </a:r>
            <a:r>
              <a:rPr lang="ko-KR" altLang="en-US" sz="1050" dirty="0" err="1">
                <a:solidFill>
                  <a:srgbClr val="444444"/>
                </a:solidFill>
                <a:latin typeface="TG"/>
              </a:rPr>
              <a:t>입사자를</a:t>
            </a:r>
            <a:r>
              <a:rPr lang="ko-KR" altLang="en-US" sz="1050" dirty="0">
                <a:solidFill>
                  <a:srgbClr val="444444"/>
                </a:solidFill>
                <a:latin typeface="TG"/>
              </a:rPr>
              <a:t> 대상으로 조직에 빠르게 적응할 수 있도록 신규 </a:t>
            </a:r>
            <a:r>
              <a:rPr lang="ko-KR" altLang="en-US" sz="1050" dirty="0" err="1">
                <a:solidFill>
                  <a:srgbClr val="444444"/>
                </a:solidFill>
                <a:latin typeface="TG"/>
              </a:rPr>
              <a:t>입사자</a:t>
            </a:r>
            <a:r>
              <a:rPr lang="ko-KR" altLang="en-US" sz="1050" dirty="0">
                <a:solidFill>
                  <a:srgbClr val="444444"/>
                </a:solidFill>
                <a:latin typeface="TG"/>
              </a:rPr>
              <a:t> 오리엔테이션 및</a:t>
            </a:r>
            <a:r>
              <a:rPr lang="ko-KR" altLang="en-US" sz="1050" dirty="0"/>
              <a:t> </a:t>
            </a:r>
            <a:r>
              <a:rPr lang="ko-KR" altLang="en-US" sz="1050" dirty="0">
                <a:solidFill>
                  <a:srgbClr val="444444"/>
                </a:solidFill>
                <a:latin typeface="TG"/>
              </a:rPr>
              <a:t>제품 교육을 기본으로 실시하고 있으며</a:t>
            </a:r>
            <a:r>
              <a:rPr lang="en-US" altLang="ko-KR" sz="1050" dirty="0">
                <a:solidFill>
                  <a:srgbClr val="444444"/>
                </a:solidFill>
                <a:latin typeface="TG"/>
              </a:rPr>
              <a:t>, CTO </a:t>
            </a:r>
            <a:r>
              <a:rPr lang="ko-KR" altLang="en-US" sz="1050" dirty="0">
                <a:solidFill>
                  <a:srgbClr val="444444"/>
                </a:solidFill>
                <a:latin typeface="TG"/>
              </a:rPr>
              <a:t>및 우수 연구진에 의한 사내 교육 및 기술 세미나를</a:t>
            </a:r>
            <a:r>
              <a:rPr lang="ko-KR" altLang="en-US" sz="1050" dirty="0"/>
              <a:t> </a:t>
            </a:r>
            <a:r>
              <a:rPr lang="ko-KR" altLang="en-US" sz="1050" dirty="0">
                <a:solidFill>
                  <a:srgbClr val="444444"/>
                </a:solidFill>
                <a:latin typeface="TG"/>
              </a:rPr>
              <a:t>진행하고 있습니다</a:t>
            </a:r>
            <a:r>
              <a:rPr lang="en-US" altLang="ko-KR" sz="1050" dirty="0">
                <a:solidFill>
                  <a:srgbClr val="444444"/>
                </a:solidFill>
                <a:latin typeface="TG"/>
              </a:rPr>
              <a:t>. </a:t>
            </a:r>
            <a:r>
              <a:rPr lang="ko-KR" altLang="en-US" sz="1050" dirty="0">
                <a:solidFill>
                  <a:srgbClr val="444444"/>
                </a:solidFill>
                <a:latin typeface="TG"/>
              </a:rPr>
              <a:t>또한 리더십 양성자 교육 및 </a:t>
            </a:r>
            <a:r>
              <a:rPr lang="en-US" altLang="ko-KR" sz="1050" dirty="0">
                <a:solidFill>
                  <a:srgbClr val="444444"/>
                </a:solidFill>
                <a:latin typeface="TG"/>
              </a:rPr>
              <a:t>OA, </a:t>
            </a:r>
            <a:r>
              <a:rPr lang="ko-KR" altLang="en-US" sz="1050" dirty="0">
                <a:solidFill>
                  <a:srgbClr val="444444"/>
                </a:solidFill>
                <a:latin typeface="TG"/>
              </a:rPr>
              <a:t>어학</a:t>
            </a:r>
            <a:r>
              <a:rPr lang="en-US" altLang="ko-KR" sz="1050" dirty="0">
                <a:solidFill>
                  <a:srgbClr val="444444"/>
                </a:solidFill>
                <a:latin typeface="TG"/>
              </a:rPr>
              <a:t>(</a:t>
            </a:r>
            <a:r>
              <a:rPr lang="ko-KR" altLang="en-US" sz="1050" dirty="0">
                <a:solidFill>
                  <a:srgbClr val="444444"/>
                </a:solidFill>
                <a:latin typeface="TG"/>
              </a:rPr>
              <a:t>영어</a:t>
            </a:r>
            <a:r>
              <a:rPr lang="en-US" altLang="ko-KR" sz="1050" dirty="0">
                <a:solidFill>
                  <a:srgbClr val="444444"/>
                </a:solidFill>
                <a:latin typeface="TG"/>
              </a:rPr>
              <a:t>,</a:t>
            </a:r>
            <a:r>
              <a:rPr lang="ko-KR" altLang="en-US" sz="1050" dirty="0">
                <a:solidFill>
                  <a:srgbClr val="444444"/>
                </a:solidFill>
                <a:latin typeface="TG"/>
              </a:rPr>
              <a:t>일어</a:t>
            </a:r>
            <a:r>
              <a:rPr lang="en-US" altLang="ko-KR" sz="1050" dirty="0">
                <a:solidFill>
                  <a:srgbClr val="444444"/>
                </a:solidFill>
                <a:latin typeface="TG"/>
              </a:rPr>
              <a:t>,</a:t>
            </a:r>
            <a:r>
              <a:rPr lang="ko-KR" altLang="en-US" sz="1050" dirty="0">
                <a:solidFill>
                  <a:srgbClr val="444444"/>
                </a:solidFill>
                <a:latin typeface="TG"/>
              </a:rPr>
              <a:t>중국어</a:t>
            </a:r>
            <a:r>
              <a:rPr lang="en-US" altLang="ko-KR" sz="1050" dirty="0">
                <a:solidFill>
                  <a:srgbClr val="444444"/>
                </a:solidFill>
                <a:latin typeface="TG"/>
              </a:rPr>
              <a:t>), </a:t>
            </a:r>
            <a:r>
              <a:rPr lang="ko-KR" altLang="en-US" sz="1050" dirty="0" err="1">
                <a:solidFill>
                  <a:srgbClr val="444444"/>
                </a:solidFill>
                <a:latin typeface="TG"/>
              </a:rPr>
              <a:t>프리젠테이션</a:t>
            </a:r>
            <a:r>
              <a:rPr lang="ko-KR" altLang="en-US" sz="1050" dirty="0">
                <a:solidFill>
                  <a:srgbClr val="444444"/>
                </a:solidFill>
                <a:latin typeface="TG"/>
              </a:rPr>
              <a:t> 교육</a:t>
            </a:r>
            <a:r>
              <a:rPr lang="en-US" altLang="ko-KR" sz="1050" dirty="0">
                <a:solidFill>
                  <a:srgbClr val="444444"/>
                </a:solidFill>
                <a:latin typeface="TG"/>
              </a:rPr>
              <a:t>,CS</a:t>
            </a:r>
            <a:r>
              <a:rPr lang="ko-KR" altLang="en-US" sz="1050" dirty="0">
                <a:solidFill>
                  <a:srgbClr val="444444"/>
                </a:solidFill>
                <a:latin typeface="TG"/>
              </a:rPr>
              <a:t>교육을 통해 개인의 자질 향상과 능력개발을 향상 시킬 수 있는 기회를 제공하고 있습니다</a:t>
            </a:r>
            <a:r>
              <a:rPr lang="en-US" altLang="ko-KR" sz="1050" dirty="0">
                <a:solidFill>
                  <a:srgbClr val="444444"/>
                </a:solidFill>
                <a:latin typeface="TG"/>
              </a:rPr>
              <a:t>.</a:t>
            </a:r>
            <a:endParaRPr lang="ko-KR" altLang="en-US" sz="1050" dirty="0"/>
          </a:p>
        </p:txBody>
      </p:sp>
      <p:sp>
        <p:nvSpPr>
          <p:cNvPr id="7" name="직사각형 6"/>
          <p:cNvSpPr/>
          <p:nvPr/>
        </p:nvSpPr>
        <p:spPr>
          <a:xfrm>
            <a:off x="334776" y="2288994"/>
            <a:ext cx="9986840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dirty="0">
                <a:solidFill>
                  <a:srgbClr val="444444"/>
                </a:solidFill>
                <a:latin typeface="TG"/>
              </a:rPr>
              <a:t>물론 가능합니다</a:t>
            </a:r>
            <a:r>
              <a:rPr lang="en-US" altLang="ko-KR" sz="1100" dirty="0">
                <a:solidFill>
                  <a:srgbClr val="444444"/>
                </a:solidFill>
                <a:latin typeface="TG"/>
              </a:rPr>
              <a:t>.</a:t>
            </a:r>
            <a:br>
              <a:rPr lang="ko-KR" altLang="en-US" sz="1100" dirty="0"/>
            </a:br>
            <a:r>
              <a:rPr lang="ko-KR" altLang="en-US" sz="1100" dirty="0">
                <a:solidFill>
                  <a:srgbClr val="444444"/>
                </a:solidFill>
                <a:latin typeface="TG"/>
              </a:rPr>
              <a:t>다만 동일 기간 내 진행되는 전형에 중복 지원은 되지 않으며</a:t>
            </a:r>
            <a:r>
              <a:rPr lang="en-US" altLang="ko-KR" sz="1100" dirty="0">
                <a:solidFill>
                  <a:srgbClr val="444444"/>
                </a:solidFill>
                <a:latin typeface="TG"/>
              </a:rPr>
              <a:t>, </a:t>
            </a:r>
            <a:r>
              <a:rPr lang="ko-KR" altLang="en-US" sz="1100" dirty="0">
                <a:solidFill>
                  <a:srgbClr val="444444"/>
                </a:solidFill>
                <a:latin typeface="TG"/>
              </a:rPr>
              <a:t>지원하신 부문의 전형이 완료되어야만</a:t>
            </a:r>
            <a:r>
              <a:rPr lang="ko-KR" altLang="en-US" sz="1100" dirty="0"/>
              <a:t> </a:t>
            </a:r>
            <a:r>
              <a:rPr lang="ko-KR" altLang="en-US" sz="1100" dirty="0">
                <a:solidFill>
                  <a:srgbClr val="444444"/>
                </a:solidFill>
                <a:latin typeface="TG"/>
              </a:rPr>
              <a:t>다른 부문에 지원이 가능합니다</a:t>
            </a:r>
            <a:r>
              <a:rPr lang="en-US" altLang="ko-KR" sz="1100" dirty="0">
                <a:solidFill>
                  <a:srgbClr val="444444"/>
                </a:solidFill>
                <a:latin typeface="TG"/>
              </a:rPr>
              <a:t>. </a:t>
            </a:r>
            <a:r>
              <a:rPr lang="ko-KR" altLang="en-US" sz="1100" dirty="0">
                <a:solidFill>
                  <a:srgbClr val="444444"/>
                </a:solidFill>
                <a:latin typeface="TG"/>
              </a:rPr>
              <a:t>지원 결과는 홈페이지 채용공고에서 직접 확인하실 수 있습니다</a:t>
            </a:r>
            <a:r>
              <a:rPr lang="en-US" altLang="ko-KR" sz="1100" dirty="0">
                <a:solidFill>
                  <a:srgbClr val="444444"/>
                </a:solidFill>
                <a:latin typeface="TG"/>
              </a:rPr>
              <a:t>.</a:t>
            </a:r>
            <a:r>
              <a:rPr lang="ko-KR" altLang="en-US" sz="1100" dirty="0"/>
              <a:t> </a:t>
            </a:r>
            <a:r>
              <a:rPr lang="ko-KR" altLang="en-US" sz="1100" dirty="0">
                <a:solidFill>
                  <a:srgbClr val="444444"/>
                </a:solidFill>
                <a:latin typeface="TG"/>
              </a:rPr>
              <a:t>이전 지원 시 부족했던 부분을 채울 수 있는 노력을 통해 발전된 모습으로 </a:t>
            </a:r>
            <a:r>
              <a:rPr lang="ko-KR" altLang="en-US" sz="1100" dirty="0" err="1">
                <a:solidFill>
                  <a:srgbClr val="444444"/>
                </a:solidFill>
                <a:latin typeface="TG"/>
              </a:rPr>
              <a:t>재지원</a:t>
            </a:r>
            <a:r>
              <a:rPr lang="ko-KR" altLang="en-US" sz="1100" dirty="0">
                <a:solidFill>
                  <a:srgbClr val="444444"/>
                </a:solidFill>
                <a:latin typeface="TG"/>
              </a:rPr>
              <a:t> 했을 경우 기회는 열려 있습니다</a:t>
            </a:r>
            <a:r>
              <a:rPr lang="en-US" altLang="ko-KR" sz="1100" dirty="0">
                <a:solidFill>
                  <a:srgbClr val="444444"/>
                </a:solidFill>
                <a:latin typeface="TG"/>
              </a:rPr>
              <a:t>.</a:t>
            </a:r>
            <a:endParaRPr lang="ko-KR" altLang="en-US" sz="1100" dirty="0"/>
          </a:p>
        </p:txBody>
      </p:sp>
      <p:sp>
        <p:nvSpPr>
          <p:cNvPr id="8" name="직사각형 7"/>
          <p:cNvSpPr/>
          <p:nvPr/>
        </p:nvSpPr>
        <p:spPr>
          <a:xfrm>
            <a:off x="334776" y="5743493"/>
            <a:ext cx="10192423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dirty="0">
                <a:solidFill>
                  <a:srgbClr val="333333"/>
                </a:solidFill>
                <a:latin typeface="맑은 고딕" panose="020B0503020000020004" pitchFamily="50" charset="-127"/>
              </a:rPr>
              <a:t>당사는 매년 상하반기 신입 공채를 꾸준히 하고 있어 젊은 신입 사원들의 비율이 높은 회사입니다</a:t>
            </a:r>
            <a:r>
              <a:rPr lang="en-US" altLang="ko-KR" sz="1100" dirty="0">
                <a:solidFill>
                  <a:srgbClr val="333333"/>
                </a:solidFill>
                <a:latin typeface="맑은 고딕" panose="020B0503020000020004" pitchFamily="50" charset="-127"/>
              </a:rPr>
              <a:t>. </a:t>
            </a:r>
            <a:r>
              <a:rPr lang="ko-KR" altLang="en-US" sz="1100" dirty="0">
                <a:solidFill>
                  <a:srgbClr val="333333"/>
                </a:solidFill>
                <a:latin typeface="맑은 고딕" panose="020B0503020000020004" pitchFamily="50" charset="-127"/>
              </a:rPr>
              <a:t>또한 제품 연구개발을 위해 개개인의 자율성을 보장하고 있으며</a:t>
            </a:r>
            <a:r>
              <a:rPr lang="en-US" altLang="ko-KR" sz="1100" dirty="0">
                <a:solidFill>
                  <a:srgbClr val="333333"/>
                </a:solidFill>
                <a:latin typeface="맑은 고딕" panose="020B0503020000020004" pitchFamily="50" charset="-127"/>
              </a:rPr>
              <a:t>, </a:t>
            </a:r>
            <a:r>
              <a:rPr lang="ko-KR" altLang="en-US" sz="1100" dirty="0">
                <a:solidFill>
                  <a:srgbClr val="333333"/>
                </a:solidFill>
                <a:latin typeface="맑은 고딕" panose="020B0503020000020004" pitchFamily="50" charset="-127"/>
              </a:rPr>
              <a:t>이는 자연스레 근무 환경으로 이어지고 있습니다</a:t>
            </a:r>
            <a:r>
              <a:rPr lang="en-US" altLang="ko-KR" sz="1100" dirty="0">
                <a:solidFill>
                  <a:srgbClr val="333333"/>
                </a:solidFill>
                <a:latin typeface="맑은 고딕" panose="020B0503020000020004" pitchFamily="50" charset="-127"/>
              </a:rPr>
              <a:t>. </a:t>
            </a:r>
            <a:r>
              <a:rPr lang="ko-KR" altLang="en-US" sz="1100" dirty="0">
                <a:solidFill>
                  <a:srgbClr val="333333"/>
                </a:solidFill>
                <a:latin typeface="맑은 고딕" panose="020B0503020000020004" pitchFamily="50" charset="-127"/>
              </a:rPr>
              <a:t>이 외에도 사내 </a:t>
            </a:r>
            <a:r>
              <a:rPr lang="ko-KR" altLang="en-US" sz="1100" dirty="0" err="1">
                <a:solidFill>
                  <a:srgbClr val="333333"/>
                </a:solidFill>
                <a:latin typeface="맑은 고딕" panose="020B0503020000020004" pitchFamily="50" charset="-127"/>
              </a:rPr>
              <a:t>전배</a:t>
            </a:r>
            <a:r>
              <a:rPr lang="ko-KR" altLang="en-US" sz="1100" dirty="0">
                <a:solidFill>
                  <a:srgbClr val="333333"/>
                </a:solidFill>
                <a:latin typeface="맑은 고딕" panose="020B0503020000020004" pitchFamily="50" charset="-127"/>
              </a:rPr>
              <a:t> 제도 등을 통해 본인이 하고 싶은 일에 대해 도전할 수 있도록 최대한 지원과 장려를 아끼지 않습니다</a:t>
            </a:r>
            <a:r>
              <a:rPr lang="en-US" altLang="ko-KR" sz="1100" dirty="0">
                <a:solidFill>
                  <a:srgbClr val="333333"/>
                </a:solidFill>
                <a:latin typeface="맑은 고딕" panose="020B0503020000020004" pitchFamily="50" charset="-127"/>
              </a:rPr>
              <a:t>.</a:t>
            </a:r>
            <a:endParaRPr lang="ko-KR" altLang="en-US" sz="1100" dirty="0"/>
          </a:p>
        </p:txBody>
      </p:sp>
      <p:sp>
        <p:nvSpPr>
          <p:cNvPr id="9" name="직사각형 8"/>
          <p:cNvSpPr/>
          <p:nvPr/>
        </p:nvSpPr>
        <p:spPr>
          <a:xfrm>
            <a:off x="334776" y="4697713"/>
            <a:ext cx="10074522" cy="4291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dirty="0">
                <a:solidFill>
                  <a:srgbClr val="444444"/>
                </a:solidFill>
                <a:latin typeface="TG"/>
              </a:rPr>
              <a:t>온라인 지원서를 제출하신 화면에서 진행상태 조회가 가능하며 각 </a:t>
            </a:r>
            <a:r>
              <a:rPr lang="ko-KR" altLang="en-US" sz="1100" dirty="0" err="1">
                <a:solidFill>
                  <a:srgbClr val="444444"/>
                </a:solidFill>
                <a:latin typeface="TG"/>
              </a:rPr>
              <a:t>전형별</a:t>
            </a:r>
            <a:r>
              <a:rPr lang="ko-KR" altLang="en-US" sz="1100" dirty="0">
                <a:solidFill>
                  <a:srgbClr val="444444"/>
                </a:solidFill>
                <a:latin typeface="TG"/>
              </a:rPr>
              <a:t> 합격자에게는 이메일과 문자메세지로</a:t>
            </a:r>
            <a:r>
              <a:rPr lang="ko-KR" altLang="en-US" sz="1100" dirty="0"/>
              <a:t> </a:t>
            </a:r>
            <a:r>
              <a:rPr lang="ko-KR" altLang="en-US" sz="1100" dirty="0">
                <a:solidFill>
                  <a:srgbClr val="444444"/>
                </a:solidFill>
                <a:latin typeface="TG"/>
              </a:rPr>
              <a:t>개별 통보 하고 있습니다</a:t>
            </a:r>
            <a:r>
              <a:rPr lang="en-US" altLang="ko-KR" sz="1100" dirty="0">
                <a:solidFill>
                  <a:srgbClr val="444444"/>
                </a:solidFill>
                <a:latin typeface="TG"/>
              </a:rPr>
              <a:t>. </a:t>
            </a:r>
            <a:r>
              <a:rPr lang="ko-KR" altLang="en-US" sz="1100" dirty="0">
                <a:solidFill>
                  <a:srgbClr val="444444"/>
                </a:solidFill>
                <a:latin typeface="TG"/>
              </a:rPr>
              <a:t>불합격자에게는 별도로 통보하지 않으며 시스템에서 확인 가능합니다</a:t>
            </a:r>
            <a:endParaRPr lang="ko-KR" altLang="en-US" sz="1100" dirty="0"/>
          </a:p>
        </p:txBody>
      </p:sp>
      <p:sp>
        <p:nvSpPr>
          <p:cNvPr id="10" name="Rectangle 1"/>
          <p:cNvSpPr>
            <a:spLocks noChangeArrowheads="1"/>
          </p:cNvSpPr>
          <p:nvPr/>
        </p:nvSpPr>
        <p:spPr bwMode="auto">
          <a:xfrm>
            <a:off x="334776" y="4299313"/>
            <a:ext cx="4363777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200" b="1" dirty="0"/>
              <a:t>채용 전형 결과는 어떻게 알 수 있나요</a:t>
            </a:r>
            <a:r>
              <a:rPr lang="en-US" altLang="ko-KR" sz="1200" b="1" dirty="0"/>
              <a:t>?</a:t>
            </a:r>
            <a:endParaRPr lang="ko-KR" altLang="en-US" sz="1200" dirty="0"/>
          </a:p>
        </p:txBody>
      </p:sp>
      <p:sp>
        <p:nvSpPr>
          <p:cNvPr id="11" name="직사각형 10"/>
          <p:cNvSpPr/>
          <p:nvPr/>
        </p:nvSpPr>
        <p:spPr>
          <a:xfrm>
            <a:off x="334776" y="6465057"/>
            <a:ext cx="316625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/>
              <a:t>신입사원 입사 교육은 어떻게 이루어지나요</a:t>
            </a:r>
            <a:r>
              <a:rPr lang="en-US" altLang="ko-KR" sz="1200" b="1" dirty="0"/>
              <a:t>?</a:t>
            </a:r>
            <a:endParaRPr lang="ko-KR" altLang="en-US" sz="1200" dirty="0"/>
          </a:p>
        </p:txBody>
      </p:sp>
      <p:sp>
        <p:nvSpPr>
          <p:cNvPr id="12" name="직사각형 11"/>
          <p:cNvSpPr/>
          <p:nvPr/>
        </p:nvSpPr>
        <p:spPr>
          <a:xfrm>
            <a:off x="334776" y="5345094"/>
            <a:ext cx="190148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>
                <a:solidFill>
                  <a:srgbClr val="333333"/>
                </a:solidFill>
                <a:latin typeface="맑은 고딕" panose="020B0503020000020004" pitchFamily="50" charset="-127"/>
              </a:rPr>
              <a:t>근무 분위기는 어떤가요</a:t>
            </a:r>
            <a:r>
              <a:rPr lang="en-US" altLang="ko-KR" sz="1200" b="1" dirty="0">
                <a:solidFill>
                  <a:srgbClr val="333333"/>
                </a:solidFill>
                <a:latin typeface="맑은 고딕" panose="020B0503020000020004" pitchFamily="50" charset="-127"/>
              </a:rPr>
              <a:t>?</a:t>
            </a:r>
            <a:endParaRPr lang="ko-KR" altLang="en-US" sz="1200" dirty="0"/>
          </a:p>
        </p:txBody>
      </p:sp>
      <p:sp>
        <p:nvSpPr>
          <p:cNvPr id="13" name="직사각형 12"/>
          <p:cNvSpPr/>
          <p:nvPr/>
        </p:nvSpPr>
        <p:spPr>
          <a:xfrm>
            <a:off x="334776" y="3135945"/>
            <a:ext cx="241765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>
                <a:solidFill>
                  <a:srgbClr val="333333"/>
                </a:solidFill>
                <a:latin typeface="맑은 고딕" panose="020B0503020000020004" pitchFamily="50" charset="-127"/>
              </a:rPr>
              <a:t>병역 특례로 지원이 가능한가요</a:t>
            </a:r>
            <a:r>
              <a:rPr lang="en-US" altLang="ko-KR" sz="1200" b="1" dirty="0">
                <a:solidFill>
                  <a:srgbClr val="333333"/>
                </a:solidFill>
                <a:latin typeface="맑은 고딕" panose="020B0503020000020004" pitchFamily="50" charset="-127"/>
              </a:rPr>
              <a:t>?</a:t>
            </a:r>
            <a:endParaRPr lang="ko-KR" altLang="en-US" sz="1200" dirty="0"/>
          </a:p>
        </p:txBody>
      </p:sp>
      <p:sp>
        <p:nvSpPr>
          <p:cNvPr id="14" name="직사각형 13"/>
          <p:cNvSpPr/>
          <p:nvPr/>
        </p:nvSpPr>
        <p:spPr>
          <a:xfrm>
            <a:off x="334776" y="1890595"/>
            <a:ext cx="332014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/>
              <a:t>입사지원 기록이 있어도 </a:t>
            </a:r>
            <a:r>
              <a:rPr lang="ko-KR" altLang="en-US" sz="1200" b="1" dirty="0" err="1"/>
              <a:t>재지원이</a:t>
            </a:r>
            <a:r>
              <a:rPr lang="ko-KR" altLang="en-US" sz="1200" b="1" dirty="0"/>
              <a:t> 가능한가요</a:t>
            </a:r>
            <a:r>
              <a:rPr lang="en-US" altLang="ko-KR" sz="1200" b="1" dirty="0"/>
              <a:t>?</a:t>
            </a:r>
            <a:endParaRPr lang="ko-KR" altLang="en-US" sz="1200" b="1" dirty="0"/>
          </a:p>
        </p:txBody>
      </p:sp>
      <p:sp>
        <p:nvSpPr>
          <p:cNvPr id="15" name="직사각형 14"/>
          <p:cNvSpPr/>
          <p:nvPr/>
        </p:nvSpPr>
        <p:spPr>
          <a:xfrm>
            <a:off x="334776" y="749825"/>
            <a:ext cx="239681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/>
              <a:t>입사 지원 방법은 어떻게 되나요</a:t>
            </a:r>
            <a:r>
              <a:rPr lang="en-US" altLang="ko-KR" sz="1200" b="1" dirty="0"/>
              <a:t>?</a:t>
            </a:r>
            <a:endParaRPr lang="ko-KR" altLang="en-US" sz="1200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334775" y="149570"/>
            <a:ext cx="2704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자</a:t>
            </a:r>
            <a:r>
              <a:rPr lang="ko-KR" altLang="en-US"/>
              <a:t>주 </a:t>
            </a:r>
            <a:r>
              <a:rPr lang="ko-KR" altLang="en-US" dirty="0"/>
              <a:t>묻는 질문 응답 내용</a:t>
            </a: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C1FB9469-E9F4-B753-7BB4-FE1762A255F5}"/>
              </a:ext>
            </a:extLst>
          </p:cNvPr>
          <p:cNvSpPr/>
          <p:nvPr/>
        </p:nvSpPr>
        <p:spPr>
          <a:xfrm>
            <a:off x="3200400" y="1224206"/>
            <a:ext cx="5111262" cy="5111262"/>
          </a:xfrm>
          <a:prstGeom prst="ellipse">
            <a:avLst/>
          </a:prstGeom>
          <a:solidFill>
            <a:schemeClr val="accent2"/>
          </a:solidFill>
          <a:ln w="3492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수정 작업 중</a:t>
            </a:r>
          </a:p>
        </p:txBody>
      </p:sp>
    </p:spTree>
    <p:extLst>
      <p:ext uri="{BB962C8B-B14F-4D97-AF65-F5344CB8AC3E}">
        <p14:creationId xmlns:p14="http://schemas.microsoft.com/office/powerpoint/2010/main" val="5348272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3951609" y="3322725"/>
            <a:ext cx="5617180" cy="786354"/>
          </a:xfrm>
        </p:spPr>
        <p:txBody>
          <a:bodyPr>
            <a:normAutofit/>
          </a:bodyPr>
          <a:lstStyle/>
          <a:p>
            <a:r>
              <a:rPr lang="en-US" altLang="ko-KR" dirty="0"/>
              <a:t>VISION – </a:t>
            </a:r>
            <a:r>
              <a:rPr lang="en-US" altLang="ko-KR" dirty="0" err="1"/>
              <a:t>SuperApp</a:t>
            </a:r>
            <a:r>
              <a:rPr lang="en-US" altLang="ko-KR" dirty="0"/>
              <a:t> </a:t>
            </a:r>
            <a:r>
              <a:rPr lang="ko-KR" altLang="en-US" dirty="0"/>
              <a:t>세상</a:t>
            </a:r>
          </a:p>
        </p:txBody>
      </p:sp>
    </p:spTree>
    <p:extLst>
      <p:ext uri="{BB962C8B-B14F-4D97-AF65-F5344CB8AC3E}">
        <p14:creationId xmlns:p14="http://schemas.microsoft.com/office/powerpoint/2010/main" val="36396700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Group 1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8751046"/>
              </p:ext>
            </p:extLst>
          </p:nvPr>
        </p:nvGraphicFramePr>
        <p:xfrm>
          <a:off x="10079793" y="1215900"/>
          <a:ext cx="3342054" cy="1299042"/>
        </p:xfrm>
        <a:graphic>
          <a:graphicData uri="http://schemas.openxmlformats.org/drawingml/2006/table">
            <a:tbl>
              <a:tblPr/>
              <a:tblGrid>
                <a:gridCol w="4360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0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893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</a:p>
                  </a:txBody>
                  <a:tcPr marL="28131" marR="28131" marT="24571" marB="24571" anchor="ctr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내용</a:t>
                      </a:r>
                      <a:endParaRPr lang="en-US" altLang="ko-KR" sz="900" b="1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: 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내용</a:t>
                      </a:r>
                      <a:endParaRPr lang="en-US" altLang="ko-KR" sz="900" b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2000" marR="72000" marT="46792" marB="46792" horzOverflow="overflow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2295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Ref.</a:t>
                      </a:r>
                      <a:endParaRPr kumimoji="1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8131" marR="28131" marT="24571" marB="24571" anchor="ctr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8843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900" b="1" kern="1200" dirty="0">
                        <a:solidFill>
                          <a:srgbClr val="FF000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28131" marR="28131" marT="24571" marB="2457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5" name="Rectangle 750">
            <a:extLst>
              <a:ext uri="{FF2B5EF4-FFF2-40B4-BE49-F238E27FC236}">
                <a16:creationId xmlns:a16="http://schemas.microsoft.com/office/drawing/2014/main" id="{76AC9248-3C9E-A145-AA72-D2BBB5268B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72532" y="935585"/>
            <a:ext cx="3367243" cy="275184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algn="ctr">
            <a:noFill/>
            <a:miter lim="800000"/>
            <a:headEnd/>
            <a:tailEnd/>
          </a:ln>
          <a:effectLst/>
        </p:spPr>
        <p:txBody>
          <a:bodyPr wrap="none" lIns="129616" tIns="64808" rIns="129616" bIns="64808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100" b="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Description</a:t>
            </a:r>
            <a:endParaRPr kumimoji="0" lang="ko-KR" altLang="ko-KR" sz="1100" b="0" kern="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  <p:cxnSp>
        <p:nvCxnSpPr>
          <p:cNvPr id="26" name="직선 연결선 9">
            <a:extLst>
              <a:ext uri="{FF2B5EF4-FFF2-40B4-BE49-F238E27FC236}">
                <a16:creationId xmlns:a16="http://schemas.microsoft.com/office/drawing/2014/main" id="{F159784A-31EC-0F44-AA1C-FEE672A6ADDB}"/>
              </a:ext>
            </a:extLst>
          </p:cNvPr>
          <p:cNvCxnSpPr/>
          <p:nvPr/>
        </p:nvCxnSpPr>
        <p:spPr>
          <a:xfrm>
            <a:off x="10072532" y="1198463"/>
            <a:ext cx="3367243" cy="0"/>
          </a:xfrm>
          <a:prstGeom prst="line">
            <a:avLst/>
          </a:prstGeom>
          <a:noFill/>
          <a:ln w="3175">
            <a:solidFill>
              <a:schemeClr val="tx1">
                <a:lumMod val="95000"/>
                <a:lumOff val="5000"/>
              </a:schemeClr>
            </a:solidFill>
            <a:prstDash val="sysDot"/>
            <a:round/>
            <a:headEnd/>
            <a:tailEnd/>
          </a:ln>
          <a:effectLst/>
        </p:spPr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693299B-BCDD-A241-9DB5-E221698663E9}"/>
              </a:ext>
            </a:extLst>
          </p:cNvPr>
          <p:cNvSpPr/>
          <p:nvPr/>
        </p:nvSpPr>
        <p:spPr>
          <a:xfrm>
            <a:off x="1976" y="1716"/>
            <a:ext cx="13437800" cy="938816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algn="ctr">
            <a:noFill/>
            <a:miter lim="800000"/>
            <a:headEnd/>
            <a:tailEnd/>
          </a:ln>
          <a:effectLst/>
        </p:spPr>
        <p:txBody>
          <a:bodyPr wrap="none" lIns="129616" tIns="64808" rIns="129616" bIns="64808" anchor="ctr"/>
          <a:lstStyle/>
          <a:p>
            <a:pPr lvl="0" algn="ctr" fontAlgn="auto" latinLnBrk="0">
              <a:spcBef>
                <a:spcPts val="0"/>
              </a:spcBef>
              <a:spcAft>
                <a:spcPts val="0"/>
              </a:spcAft>
            </a:pPr>
            <a:endParaRPr kumimoji="0" lang="ko-KR" altLang="en-US" sz="1300" b="0" kern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CFB3AD9E-50C6-4144-994E-BBC17D8F6C47}"/>
              </a:ext>
            </a:extLst>
          </p:cNvPr>
          <p:cNvSpPr/>
          <p:nvPr/>
        </p:nvSpPr>
        <p:spPr>
          <a:xfrm>
            <a:off x="949693" y="157464"/>
            <a:ext cx="2874613" cy="27751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616" tIns="64808" rIns="129616" bIns="64808" rtlCol="0" anchor="ctr"/>
          <a:lstStyle/>
          <a:p>
            <a:pPr algn="ctr"/>
            <a:endParaRPr lang="ko-KR" altLang="en-US"/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D0A0D5B5-A7A9-EC45-80C3-DB92AA2E4D26}"/>
              </a:ext>
            </a:extLst>
          </p:cNvPr>
          <p:cNvSpPr/>
          <p:nvPr/>
        </p:nvSpPr>
        <p:spPr>
          <a:xfrm>
            <a:off x="949688" y="504254"/>
            <a:ext cx="7787912" cy="29803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616" tIns="64808" rIns="129616" bIns="64808" rtlCol="0" anchor="ctr"/>
          <a:lstStyle/>
          <a:p>
            <a:pPr algn="ctr"/>
            <a:endParaRPr lang="ko-KR" altLang="en-US"/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0D520F9C-A43E-EB4D-8203-E34E393741A4}"/>
              </a:ext>
            </a:extLst>
          </p:cNvPr>
          <p:cNvSpPr/>
          <p:nvPr/>
        </p:nvSpPr>
        <p:spPr>
          <a:xfrm>
            <a:off x="4849337" y="151131"/>
            <a:ext cx="3888263" cy="296011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616" tIns="64808" rIns="129616" bIns="64808"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B96C48E-831B-2047-BED5-28D5F72C6689}"/>
              </a:ext>
            </a:extLst>
          </p:cNvPr>
          <p:cNvSpPr txBox="1"/>
          <p:nvPr/>
        </p:nvSpPr>
        <p:spPr>
          <a:xfrm>
            <a:off x="-63130" y="212525"/>
            <a:ext cx="1012820" cy="1680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rtl="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1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Verdana" pitchFamily="34" charset="0"/>
              </a:rPr>
              <a:t>화면코드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4124BCF-0792-F94F-AFB9-FDE36E14F42A}"/>
              </a:ext>
            </a:extLst>
          </p:cNvPr>
          <p:cNvSpPr txBox="1"/>
          <p:nvPr/>
        </p:nvSpPr>
        <p:spPr>
          <a:xfrm>
            <a:off x="-63130" y="574505"/>
            <a:ext cx="1012820" cy="1680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rtl="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1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Verdana" pitchFamily="34" charset="0"/>
              </a:rPr>
              <a:t>화면 경로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2364BA8-7185-D14F-9DEF-47E1BE85E940}"/>
              </a:ext>
            </a:extLst>
          </p:cNvPr>
          <p:cNvSpPr txBox="1"/>
          <p:nvPr/>
        </p:nvSpPr>
        <p:spPr>
          <a:xfrm>
            <a:off x="3824305" y="207919"/>
            <a:ext cx="1012820" cy="1680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rtl="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1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Verdana" pitchFamily="34" charset="0"/>
              </a:rPr>
              <a:t>페이지 명</a:t>
            </a:r>
          </a:p>
        </p:txBody>
      </p:sp>
      <p:sp>
        <p:nvSpPr>
          <p:cNvPr id="35" name="모서리가 둥근 직사각형 34">
            <a:extLst>
              <a:ext uri="{FF2B5EF4-FFF2-40B4-BE49-F238E27FC236}">
                <a16:creationId xmlns:a16="http://schemas.microsoft.com/office/drawing/2014/main" id="{73B9760F-FB58-8042-B354-72F448CC78FD}"/>
              </a:ext>
            </a:extLst>
          </p:cNvPr>
          <p:cNvSpPr/>
          <p:nvPr/>
        </p:nvSpPr>
        <p:spPr>
          <a:xfrm>
            <a:off x="9552821" y="160569"/>
            <a:ext cx="1362640" cy="27751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616" tIns="64808" rIns="129616" bIns="64808"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271201F-05BC-3B46-B7D0-55701B4AEE36}"/>
              </a:ext>
            </a:extLst>
          </p:cNvPr>
          <p:cNvSpPr txBox="1"/>
          <p:nvPr/>
        </p:nvSpPr>
        <p:spPr>
          <a:xfrm>
            <a:off x="8527787" y="217356"/>
            <a:ext cx="1012820" cy="1680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rtl="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1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Verdana" pitchFamily="34" charset="0"/>
              </a:rPr>
              <a:t>작성자</a:t>
            </a:r>
          </a:p>
        </p:txBody>
      </p:sp>
      <p:sp>
        <p:nvSpPr>
          <p:cNvPr id="37" name="모서리가 둥근 직사각형 36">
            <a:extLst>
              <a:ext uri="{FF2B5EF4-FFF2-40B4-BE49-F238E27FC236}">
                <a16:creationId xmlns:a16="http://schemas.microsoft.com/office/drawing/2014/main" id="{22395640-DAF6-584F-8F1E-B81DAB747A63}"/>
              </a:ext>
            </a:extLst>
          </p:cNvPr>
          <p:cNvSpPr/>
          <p:nvPr/>
        </p:nvSpPr>
        <p:spPr>
          <a:xfrm>
            <a:off x="11917826" y="162622"/>
            <a:ext cx="1362640" cy="27751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616" tIns="64808" rIns="129616" bIns="64808"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DE5321C-4355-C147-A30D-37C1437EC817}"/>
              </a:ext>
            </a:extLst>
          </p:cNvPr>
          <p:cNvSpPr txBox="1"/>
          <p:nvPr/>
        </p:nvSpPr>
        <p:spPr>
          <a:xfrm>
            <a:off x="10892793" y="219409"/>
            <a:ext cx="1012820" cy="1680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rtl="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1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Verdana" pitchFamily="34" charset="0"/>
              </a:rPr>
              <a:t>작성일</a:t>
            </a:r>
          </a:p>
        </p:txBody>
      </p:sp>
      <p:sp>
        <p:nvSpPr>
          <p:cNvPr id="39" name="모서리가 둥근 직사각형 38">
            <a:extLst>
              <a:ext uri="{FF2B5EF4-FFF2-40B4-BE49-F238E27FC236}">
                <a16:creationId xmlns:a16="http://schemas.microsoft.com/office/drawing/2014/main" id="{B6D052B9-9E99-1043-B2AC-5941CDC9C66A}"/>
              </a:ext>
            </a:extLst>
          </p:cNvPr>
          <p:cNvSpPr/>
          <p:nvPr/>
        </p:nvSpPr>
        <p:spPr>
          <a:xfrm>
            <a:off x="9555435" y="524770"/>
            <a:ext cx="1362640" cy="27751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616" tIns="64808" rIns="129616" bIns="64808"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CCE9C47-932D-BD4C-8FA6-8CB74F1745E6}"/>
              </a:ext>
            </a:extLst>
          </p:cNvPr>
          <p:cNvSpPr txBox="1"/>
          <p:nvPr/>
        </p:nvSpPr>
        <p:spPr>
          <a:xfrm>
            <a:off x="8530402" y="581557"/>
            <a:ext cx="1012820" cy="1680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rtl="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1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Verdana" pitchFamily="34" charset="0"/>
              </a:rPr>
              <a:t>버전</a:t>
            </a:r>
          </a:p>
        </p:txBody>
      </p: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0B4B3F21-3893-FD4F-B50F-534049867C88}"/>
              </a:ext>
            </a:extLst>
          </p:cNvPr>
          <p:cNvSpPr/>
          <p:nvPr/>
        </p:nvSpPr>
        <p:spPr>
          <a:xfrm>
            <a:off x="11918683" y="528653"/>
            <a:ext cx="1362640" cy="27751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616" tIns="64808" rIns="129616" bIns="64808"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478C47E-617B-B949-8E22-719BE7D25422}"/>
              </a:ext>
            </a:extLst>
          </p:cNvPr>
          <p:cNvSpPr txBox="1"/>
          <p:nvPr/>
        </p:nvSpPr>
        <p:spPr>
          <a:xfrm>
            <a:off x="10893649" y="585441"/>
            <a:ext cx="1012820" cy="1680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rtl="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1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Verdana" pitchFamily="34" charset="0"/>
              </a:rPr>
              <a:t>P.NO</a:t>
            </a:r>
            <a:endParaRPr kumimoji="1" lang="ko-KR" altLang="en-US" sz="1100" b="1" kern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  <a:cs typeface="Verdana" pitchFamily="34" charset="0"/>
            </a:endParaRPr>
          </a:p>
        </p:txBody>
      </p:sp>
      <p:cxnSp>
        <p:nvCxnSpPr>
          <p:cNvPr id="44" name="직선 연결선 26">
            <a:extLst>
              <a:ext uri="{FF2B5EF4-FFF2-40B4-BE49-F238E27FC236}">
                <a16:creationId xmlns:a16="http://schemas.microsoft.com/office/drawing/2014/main" id="{96FBDF73-A5FD-4A4C-891B-06312F134183}"/>
              </a:ext>
            </a:extLst>
          </p:cNvPr>
          <p:cNvCxnSpPr/>
          <p:nvPr/>
        </p:nvCxnSpPr>
        <p:spPr>
          <a:xfrm>
            <a:off x="0" y="938816"/>
            <a:ext cx="13439775" cy="1716"/>
          </a:xfrm>
          <a:prstGeom prst="line">
            <a:avLst/>
          </a:prstGeom>
          <a:noFill/>
          <a:ln w="3175">
            <a:solidFill>
              <a:schemeClr val="bg1">
                <a:lumMod val="75000"/>
              </a:schemeClr>
            </a:solidFill>
            <a:prstDash val="solid"/>
            <a:round/>
            <a:headEnd/>
            <a:tailEnd/>
          </a:ln>
          <a:effectLst/>
        </p:spPr>
      </p:cxnSp>
      <p:sp>
        <p:nvSpPr>
          <p:cNvPr id="45" name="Text Box 8">
            <a:extLst>
              <a:ext uri="{FF2B5EF4-FFF2-40B4-BE49-F238E27FC236}">
                <a16:creationId xmlns:a16="http://schemas.microsoft.com/office/drawing/2014/main" id="{9F1C61DA-9264-6243-8E9F-3618E428A0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30896" y="530960"/>
            <a:ext cx="1350427" cy="275211"/>
          </a:xfrm>
          <a:prstGeom prst="rect">
            <a:avLst/>
          </a:prstGeom>
          <a:noFill/>
          <a:ln w="9525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</p:spPr>
        <p:txBody>
          <a:bodyPr wrap="none" lIns="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fld id="{95C22FB1-9964-4BFB-A0F7-104B1268D904}" type="slidenum">
              <a:rPr kumimoji="0" lang="en-US" altLang="ko-KR" sz="1100" b="1">
                <a:latin typeface="Verdana" pitchFamily="34" charset="0"/>
              </a:rPr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t>7</a:t>
            </a:fld>
            <a:endParaRPr kumimoji="0" lang="en-US" altLang="ko-KR" sz="1100" b="1" dirty="0">
              <a:latin typeface="Verdana" pitchFamily="34" charset="0"/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8E9AA351-D78D-864C-B971-85694C5B4B99}"/>
              </a:ext>
            </a:extLst>
          </p:cNvPr>
          <p:cNvCxnSpPr/>
          <p:nvPr/>
        </p:nvCxnSpPr>
        <p:spPr>
          <a:xfrm>
            <a:off x="10072532" y="935585"/>
            <a:ext cx="0" cy="6335792"/>
          </a:xfrm>
          <a:prstGeom prst="straightConnector1">
            <a:avLst/>
          </a:prstGeom>
          <a:noFill/>
          <a:ln w="3175">
            <a:solidFill>
              <a:schemeClr val="tx1">
                <a:lumMod val="95000"/>
                <a:lumOff val="5000"/>
              </a:schemeClr>
            </a:solidFill>
            <a:prstDash val="sysDot"/>
            <a:round/>
            <a:headEnd/>
            <a:tailEnd/>
          </a:ln>
          <a:effectLst/>
        </p:spPr>
      </p:cxnSp>
      <p:sp>
        <p:nvSpPr>
          <p:cNvPr id="47" name="제목 1">
            <a:extLst>
              <a:ext uri="{FF2B5EF4-FFF2-40B4-BE49-F238E27FC236}">
                <a16:creationId xmlns:a16="http://schemas.microsoft.com/office/drawing/2014/main" id="{E7A1B631-041C-F24D-9E69-FDC52DBEFB5D}"/>
              </a:ext>
            </a:extLst>
          </p:cNvPr>
          <p:cNvSpPr txBox="1">
            <a:spLocks/>
          </p:cNvSpPr>
          <p:nvPr/>
        </p:nvSpPr>
        <p:spPr>
          <a:xfrm>
            <a:off x="4855139" y="135819"/>
            <a:ext cx="2814638" cy="323850"/>
          </a:xfrm>
          <a:prstGeom prst="rect">
            <a:avLst/>
          </a:prstGeom>
        </p:spPr>
        <p:txBody>
          <a:bodyPr anchor="ctr"/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000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SuperApp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세상</a:t>
            </a:r>
          </a:p>
        </p:txBody>
      </p:sp>
      <p:sp>
        <p:nvSpPr>
          <p:cNvPr id="51" name="제목 1">
            <a:extLst>
              <a:ext uri="{FF2B5EF4-FFF2-40B4-BE49-F238E27FC236}">
                <a16:creationId xmlns:a16="http://schemas.microsoft.com/office/drawing/2014/main" id="{1B3DB821-9622-DD44-B11C-061B5CFB4FAB}"/>
              </a:ext>
            </a:extLst>
          </p:cNvPr>
          <p:cNvSpPr txBox="1">
            <a:spLocks/>
          </p:cNvSpPr>
          <p:nvPr/>
        </p:nvSpPr>
        <p:spPr>
          <a:xfrm>
            <a:off x="961564" y="489296"/>
            <a:ext cx="7760048" cy="323850"/>
          </a:xfrm>
          <a:prstGeom prst="rect">
            <a:avLst/>
          </a:prstGeom>
        </p:spPr>
        <p:txBody>
          <a:bodyPr anchor="ctr"/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VISION-</a:t>
            </a:r>
            <a:r>
              <a:rPr lang="en-US" altLang="ko-KR" sz="1000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SuperApp</a:t>
            </a: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세상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7402458-8AD3-FAFC-B687-0882D2B3C1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021"/>
          <a:stretch/>
        </p:blipFill>
        <p:spPr bwMode="auto">
          <a:xfrm>
            <a:off x="10372584" y="2034599"/>
            <a:ext cx="2792558" cy="2684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247BEBFB-B3A1-9E94-1A35-CFC5A2FA3F0B}"/>
              </a:ext>
            </a:extLst>
          </p:cNvPr>
          <p:cNvGrpSpPr/>
          <p:nvPr/>
        </p:nvGrpSpPr>
        <p:grpSpPr>
          <a:xfrm>
            <a:off x="-1" y="1492993"/>
            <a:ext cx="10077296" cy="5798827"/>
            <a:chOff x="-1" y="1492993"/>
            <a:chExt cx="10077296" cy="5798827"/>
          </a:xfrm>
        </p:grpSpPr>
        <p:sp>
          <p:nvSpPr>
            <p:cNvPr id="49" name="직사각형 48"/>
            <p:cNvSpPr/>
            <p:nvPr/>
          </p:nvSpPr>
          <p:spPr bwMode="auto">
            <a:xfrm>
              <a:off x="-1" y="1492993"/>
              <a:ext cx="10077295" cy="1127420"/>
            </a:xfrm>
            <a:prstGeom prst="rect">
              <a:avLst/>
            </a:prstGeom>
            <a:pattFill prst="ltDnDiag">
              <a:fgClr>
                <a:schemeClr val="bg1">
                  <a:lumMod val="85000"/>
                </a:schemeClr>
              </a:fgClr>
              <a:bgClr>
                <a:schemeClr val="bg1"/>
              </a:bgClr>
            </a:patt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l">
                <a:defRPr/>
              </a:pPr>
              <a:endParaRPr lang="ko-KR" altLang="ko-KR" sz="1200">
                <a:solidFill>
                  <a:srgbClr val="996633"/>
                </a:solidFill>
              </a:endParaRPr>
            </a:p>
          </p:txBody>
        </p:sp>
        <p:sp>
          <p:nvSpPr>
            <p:cNvPr id="108" name="직사각형 107"/>
            <p:cNvSpPr/>
            <p:nvPr/>
          </p:nvSpPr>
          <p:spPr>
            <a:xfrm>
              <a:off x="0" y="7088620"/>
              <a:ext cx="10077295" cy="203200"/>
            </a:xfrm>
            <a:prstGeom prst="rect">
              <a:avLst/>
            </a:prstGeom>
            <a:solidFill>
              <a:schemeClr val="tx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000" dirty="0" err="1">
                  <a:solidFill>
                    <a:schemeClr val="bg1"/>
                  </a:solidFill>
                  <a:latin typeface="+mn-ea"/>
                </a:rPr>
                <a:t>다음페이지</a:t>
              </a:r>
              <a:r>
                <a:rPr lang="ko-KR" altLang="en-US" sz="1000" dirty="0">
                  <a:solidFill>
                    <a:schemeClr val="bg1"/>
                  </a:solidFill>
                  <a:latin typeface="+mn-ea"/>
                </a:rPr>
                <a:t> 계속▼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8823351B-E5AD-2BE4-BD9D-9704E4ED9622}"/>
                </a:ext>
              </a:extLst>
            </p:cNvPr>
            <p:cNvSpPr txBox="1"/>
            <p:nvPr/>
          </p:nvSpPr>
          <p:spPr>
            <a:xfrm>
              <a:off x="3910724" y="1898040"/>
              <a:ext cx="2603372" cy="384097"/>
            </a:xfrm>
            <a:prstGeom prst="rect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>
              <a:defPPr>
                <a:defRPr lang="ko-KR"/>
              </a:defPPr>
              <a:lvl1pPr>
                <a:defRPr sz="1200">
                  <a:solidFill>
                    <a:srgbClr val="996633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lvl="0" algn="ctr"/>
              <a:r>
                <a:rPr lang="en-US" altLang="ko-KR" sz="1600" b="1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TmaxGroup</a:t>
              </a:r>
              <a:r>
                <a:rPr lang="ko-KR" altLang="en-US" sz="16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이 그리는 </a:t>
              </a:r>
              <a:r>
                <a:rPr lang="en-US" altLang="ko-KR" sz="1600" b="1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SuperApp</a:t>
              </a:r>
              <a:r>
                <a:rPr lang="en-US" altLang="ko-KR" sz="16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r>
                <a:rPr lang="ko-KR" altLang="en-US" sz="16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세상</a:t>
              </a:r>
              <a:endParaRPr lang="en-US" altLang="ko-KR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9E2CEED3-AD02-364B-4045-1B326948353A}"/>
                </a:ext>
              </a:extLst>
            </p:cNvPr>
            <p:cNvGrpSpPr/>
            <p:nvPr/>
          </p:nvGrpSpPr>
          <p:grpSpPr>
            <a:xfrm>
              <a:off x="5408520" y="3398668"/>
              <a:ext cx="4132087" cy="3505974"/>
              <a:chOff x="4699679" y="2783755"/>
              <a:chExt cx="4867430" cy="4129895"/>
            </a:xfrm>
          </p:grpSpPr>
          <p:grpSp>
            <p:nvGrpSpPr>
              <p:cNvPr id="42" name="그룹 41"/>
              <p:cNvGrpSpPr/>
              <p:nvPr/>
            </p:nvGrpSpPr>
            <p:grpSpPr>
              <a:xfrm>
                <a:off x="4699679" y="2783755"/>
                <a:ext cx="4867430" cy="4129895"/>
                <a:chOff x="7294642" y="203175"/>
                <a:chExt cx="11238967" cy="9535988"/>
              </a:xfrm>
            </p:grpSpPr>
            <p:grpSp>
              <p:nvGrpSpPr>
                <p:cNvPr id="48" name="그룹 1002"/>
                <p:cNvGrpSpPr/>
                <p:nvPr/>
              </p:nvGrpSpPr>
              <p:grpSpPr>
                <a:xfrm>
                  <a:off x="7294642" y="203175"/>
                  <a:ext cx="2226772" cy="9535988"/>
                  <a:chOff x="7294642" y="203175"/>
                  <a:chExt cx="2226772" cy="9535988"/>
                </a:xfrm>
              </p:grpSpPr>
              <p:pic>
                <p:nvPicPr>
                  <p:cNvPr id="72" name="Object 3"/>
                  <p:cNvPicPr>
                    <a:picLocks noChangeAspect="1"/>
                  </p:cNvPicPr>
                  <p:nvPr/>
                </p:nvPicPr>
                <p:blipFill>
                  <a:blip r:embed="rId3" cstate="print"/>
                  <a:stretch>
                    <a:fillRect/>
                  </a:stretch>
                </p:blipFill>
                <p:spPr>
                  <a:xfrm>
                    <a:off x="7294642" y="203175"/>
                    <a:ext cx="2226772" cy="9535988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0" name="그룹 1003"/>
                <p:cNvGrpSpPr/>
                <p:nvPr/>
              </p:nvGrpSpPr>
              <p:grpSpPr>
                <a:xfrm>
                  <a:off x="8988482" y="849927"/>
                  <a:ext cx="8856198" cy="2012920"/>
                  <a:chOff x="8988482" y="849927"/>
                  <a:chExt cx="8856198" cy="2012920"/>
                </a:xfrm>
              </p:grpSpPr>
              <p:pic>
                <p:nvPicPr>
                  <p:cNvPr id="71" name="Object 6"/>
                  <p:cNvPicPr>
                    <a:picLocks noChangeAspect="1"/>
                  </p:cNvPicPr>
                  <p:nvPr/>
                </p:nvPicPr>
                <p:blipFill>
                  <a:blip r:embed="rId4" cstate="print"/>
                  <a:stretch>
                    <a:fillRect/>
                  </a:stretch>
                </p:blipFill>
                <p:spPr>
                  <a:xfrm>
                    <a:off x="8988482" y="849927"/>
                    <a:ext cx="8856198" cy="201292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3" name="그룹 1004"/>
                <p:cNvGrpSpPr/>
                <p:nvPr/>
              </p:nvGrpSpPr>
              <p:grpSpPr>
                <a:xfrm>
                  <a:off x="7601010" y="699328"/>
                  <a:ext cx="2314119" cy="2314119"/>
                  <a:chOff x="7601010" y="699328"/>
                  <a:chExt cx="2314119" cy="2314119"/>
                </a:xfrm>
              </p:grpSpPr>
              <p:pic>
                <p:nvPicPr>
                  <p:cNvPr id="70" name="Object 9"/>
                  <p:cNvPicPr>
                    <a:picLocks noChangeAspect="1"/>
                  </p:cNvPicPr>
                  <p:nvPr/>
                </p:nvPicPr>
                <p:blipFill>
                  <a:blip r:embed="rId5" cstate="print"/>
                  <a:stretch>
                    <a:fillRect/>
                  </a:stretch>
                </p:blipFill>
                <p:spPr>
                  <a:xfrm>
                    <a:off x="7601010" y="699328"/>
                    <a:ext cx="2314119" cy="2314119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4" name="그룹 1005"/>
                <p:cNvGrpSpPr/>
                <p:nvPr/>
              </p:nvGrpSpPr>
              <p:grpSpPr>
                <a:xfrm>
                  <a:off x="8988482" y="7079490"/>
                  <a:ext cx="8856198" cy="2012920"/>
                  <a:chOff x="8988482" y="7079490"/>
                  <a:chExt cx="8856198" cy="2012920"/>
                </a:xfrm>
              </p:grpSpPr>
              <p:pic>
                <p:nvPicPr>
                  <p:cNvPr id="69" name="Object 12"/>
                  <p:cNvPicPr>
                    <a:picLocks noChangeAspect="1"/>
                  </p:cNvPicPr>
                  <p:nvPr/>
                </p:nvPicPr>
                <p:blipFill>
                  <a:blip r:embed="rId6" cstate="print"/>
                  <a:stretch>
                    <a:fillRect/>
                  </a:stretch>
                </p:blipFill>
                <p:spPr>
                  <a:xfrm>
                    <a:off x="8988482" y="7079490"/>
                    <a:ext cx="8856198" cy="201292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5" name="그룹 1006"/>
                <p:cNvGrpSpPr/>
                <p:nvPr/>
              </p:nvGrpSpPr>
              <p:grpSpPr>
                <a:xfrm>
                  <a:off x="7601010" y="6928890"/>
                  <a:ext cx="2314119" cy="2314119"/>
                  <a:chOff x="7601010" y="6928890"/>
                  <a:chExt cx="2314119" cy="2314119"/>
                </a:xfrm>
              </p:grpSpPr>
              <p:pic>
                <p:nvPicPr>
                  <p:cNvPr id="68" name="Object 15"/>
                  <p:cNvPicPr>
                    <a:picLocks noChangeAspect="1"/>
                  </p:cNvPicPr>
                  <p:nvPr/>
                </p:nvPicPr>
                <p:blipFill>
                  <a:blip r:embed="rId7" cstate="print"/>
                  <a:stretch>
                    <a:fillRect/>
                  </a:stretch>
                </p:blipFill>
                <p:spPr>
                  <a:xfrm>
                    <a:off x="7601010" y="6928890"/>
                    <a:ext cx="2314119" cy="2314119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그룹 1008"/>
                <p:cNvGrpSpPr/>
                <p:nvPr/>
              </p:nvGrpSpPr>
              <p:grpSpPr>
                <a:xfrm>
                  <a:off x="9677411" y="3964709"/>
                  <a:ext cx="8856198" cy="2012920"/>
                  <a:chOff x="9677411" y="3964709"/>
                  <a:chExt cx="8856198" cy="2012920"/>
                </a:xfrm>
              </p:grpSpPr>
              <p:pic>
                <p:nvPicPr>
                  <p:cNvPr id="66" name="Object 21"/>
                  <p:cNvPicPr>
                    <a:picLocks noChangeAspect="1"/>
                  </p:cNvPicPr>
                  <p:nvPr/>
                </p:nvPicPr>
                <p:blipFill>
                  <a:blip r:embed="rId8" cstate="print"/>
                  <a:stretch>
                    <a:fillRect/>
                  </a:stretch>
                </p:blipFill>
                <p:spPr>
                  <a:xfrm>
                    <a:off x="9677411" y="3964709"/>
                    <a:ext cx="8856198" cy="201292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58" name="Object 24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8289938" y="3814109"/>
                  <a:ext cx="2314119" cy="2314119"/>
                </a:xfrm>
                <a:prstGeom prst="rect">
                  <a:avLst/>
                </a:prstGeom>
                <a:ln>
                  <a:noFill/>
                </a:ln>
              </p:spPr>
            </p:pic>
            <p:sp>
              <p:nvSpPr>
                <p:cNvPr id="61" name="Object 33"/>
                <p:cNvSpPr txBox="1"/>
                <p:nvPr/>
              </p:nvSpPr>
              <p:spPr>
                <a:xfrm>
                  <a:off x="9920828" y="1408692"/>
                  <a:ext cx="8086585" cy="837131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spAutoFit/>
                </a:bodyPr>
                <a:lstStyle/>
                <a:p>
                  <a:r>
                    <a:rPr lang="ko-KR" altLang="en-US" sz="1400" kern="0" spc="-100" dirty="0">
                      <a:solidFill>
                        <a:srgbClr val="004793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나눔스퀘어 Bold" panose="020B0600000101010101" pitchFamily="50" charset="-127"/>
                      <a:ea typeface="나눔스퀘어 Bold" panose="020B0600000101010101" pitchFamily="50" charset="-127"/>
                      <a:cs typeface="Pretendard" pitchFamily="34" charset="0"/>
                    </a:rPr>
                    <a:t>자유로움</a:t>
                  </a:r>
                  <a:r>
                    <a:rPr lang="ko-KR" altLang="en-US" sz="1400" kern="0" spc="-100" dirty="0">
                      <a:solidFill>
                        <a:srgbClr val="FFFFFF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나눔스퀘어 Bold" panose="020B0600000101010101" pitchFamily="50" charset="-127"/>
                      <a:ea typeface="나눔스퀘어 Bold" panose="020B0600000101010101" pitchFamily="50" charset="-127"/>
                      <a:cs typeface="Pretendard" pitchFamily="34" charset="0"/>
                    </a:rPr>
                    <a:t> </a:t>
                  </a:r>
                  <a:r>
                    <a:rPr lang="en-US" altLang="ko-KR" sz="1050" kern="0" spc="-100" dirty="0">
                      <a:solidFill>
                        <a:srgbClr val="FFFFFF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나눔스퀘어 Bold" panose="020B0600000101010101" pitchFamily="50" charset="-127"/>
                      <a:ea typeface="나눔스퀘어 Bold" panose="020B0600000101010101" pitchFamily="50" charset="-127"/>
                      <a:cs typeface="Pretendard" pitchFamily="34" charset="0"/>
                    </a:rPr>
                    <a:t>OS </a:t>
                  </a:r>
                  <a:r>
                    <a:rPr lang="ko-KR" altLang="en-US" sz="1050" kern="0" spc="-100" dirty="0">
                      <a:solidFill>
                        <a:srgbClr val="FFFFFF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나눔스퀘어 Bold" panose="020B0600000101010101" pitchFamily="50" charset="-127"/>
                      <a:ea typeface="나눔스퀘어 Bold" panose="020B0600000101010101" pitchFamily="50" charset="-127"/>
                      <a:cs typeface="Pretendard" pitchFamily="34" charset="0"/>
                    </a:rPr>
                    <a:t>플랫폼 디바이스에 종속되지 않음</a:t>
                  </a:r>
                  <a:endParaRPr lang="en-US" sz="5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  <p:sp>
              <p:nvSpPr>
                <p:cNvPr id="62" name="Object 34"/>
                <p:cNvSpPr txBox="1"/>
                <p:nvPr/>
              </p:nvSpPr>
              <p:spPr>
                <a:xfrm>
                  <a:off x="10721429" y="4397735"/>
                  <a:ext cx="7555324" cy="1297551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spAutoFit/>
                </a:bodyPr>
                <a:lstStyle/>
                <a:p>
                  <a:r>
                    <a:rPr lang="ko-KR" altLang="en-US" sz="1400" kern="0" spc="-100" dirty="0">
                      <a:solidFill>
                        <a:srgbClr val="004793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나눔스퀘어 Bold" panose="020B0600000101010101" pitchFamily="50" charset="-127"/>
                      <a:ea typeface="나눔스퀘어 Bold" panose="020B0600000101010101" pitchFamily="50" charset="-127"/>
                      <a:cs typeface="Pretendard" pitchFamily="34" charset="0"/>
                    </a:rPr>
                    <a:t>편리함</a:t>
                  </a:r>
                  <a:r>
                    <a:rPr lang="ko-KR" altLang="en-US" sz="1200" kern="0" spc="-100" dirty="0">
                      <a:solidFill>
                        <a:srgbClr val="FFFFFF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나눔스퀘어 Bold" panose="020B0600000101010101" pitchFamily="50" charset="-127"/>
                      <a:ea typeface="나눔스퀘어 Bold" panose="020B0600000101010101" pitchFamily="50" charset="-127"/>
                      <a:cs typeface="Pretendard" pitchFamily="34" charset="0"/>
                    </a:rPr>
                    <a:t> </a:t>
                  </a:r>
                  <a:r>
                    <a:rPr lang="ko-KR" altLang="en-US" sz="1050" kern="0" spc="-100" dirty="0" err="1">
                      <a:solidFill>
                        <a:srgbClr val="FFFFFF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나눔스퀘어 Bold" panose="020B0600000101010101" pitchFamily="50" charset="-127"/>
                      <a:ea typeface="나눔스퀘어 Bold" panose="020B0600000101010101" pitchFamily="50" charset="-127"/>
                      <a:cs typeface="Pretendard" pitchFamily="34" charset="0"/>
                    </a:rPr>
                    <a:t>노코딩</a:t>
                  </a:r>
                  <a:r>
                    <a:rPr lang="ko-KR" altLang="en-US" sz="1050" kern="0" spc="-100" dirty="0">
                      <a:solidFill>
                        <a:srgbClr val="FFFFFF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나눔스퀘어 Bold" panose="020B0600000101010101" pitchFamily="50" charset="-127"/>
                      <a:ea typeface="나눔스퀘어 Bold" panose="020B0600000101010101" pitchFamily="50" charset="-127"/>
                      <a:cs typeface="Pretendard" pitchFamily="34" charset="0"/>
                    </a:rPr>
                    <a:t> 시스템으로 누구나 원하는 앱을 자유롭게 생성 가능</a:t>
                  </a:r>
                  <a:endParaRPr lang="en-US" sz="6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  <p:sp>
              <p:nvSpPr>
                <p:cNvPr id="63" name="Object 35"/>
                <p:cNvSpPr txBox="1"/>
                <p:nvPr/>
              </p:nvSpPr>
              <p:spPr>
                <a:xfrm>
                  <a:off x="10066825" y="7501072"/>
                  <a:ext cx="8303975" cy="1297551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spAutoFit/>
                </a:bodyPr>
                <a:lstStyle/>
                <a:p>
                  <a:r>
                    <a:rPr lang="ko-KR" altLang="en-US" sz="1400" kern="0" spc="-100" dirty="0" err="1">
                      <a:solidFill>
                        <a:srgbClr val="004793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나눔스퀘어 Bold" panose="020B0600000101010101" pitchFamily="50" charset="-127"/>
                      <a:ea typeface="나눔스퀘어 Bold" panose="020B0600000101010101" pitchFamily="50" charset="-127"/>
                      <a:cs typeface="Pretendard" pitchFamily="34" charset="0"/>
                    </a:rPr>
                    <a:t>초개인화</a:t>
                  </a:r>
                  <a:r>
                    <a:rPr lang="ko-KR" altLang="en-US" sz="1200" kern="0" spc="-100" dirty="0">
                      <a:solidFill>
                        <a:srgbClr val="FFFFFF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나눔스퀘어 Bold" panose="020B0600000101010101" pitchFamily="50" charset="-127"/>
                      <a:ea typeface="나눔스퀘어 Bold" panose="020B0600000101010101" pitchFamily="50" charset="-127"/>
                      <a:cs typeface="Pretendard" pitchFamily="34" charset="0"/>
                    </a:rPr>
                    <a:t> </a:t>
                  </a:r>
                  <a:r>
                    <a:rPr lang="ko-KR" altLang="en-US" sz="1050" kern="0" spc="-100" dirty="0">
                      <a:solidFill>
                        <a:srgbClr val="FFFFFF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나눔스퀘어 Bold" panose="020B0600000101010101" pitchFamily="50" charset="-127"/>
                      <a:ea typeface="나눔스퀘어 Bold" panose="020B0600000101010101" pitchFamily="50" charset="-127"/>
                      <a:cs typeface="Pretendard" pitchFamily="34" charset="0"/>
                    </a:rPr>
                    <a:t>통합된 데이터를 기반으로 나에게 </a:t>
                  </a:r>
                  <a:endParaRPr lang="en-US" altLang="ko-KR" sz="1050" kern="0" spc="-100" dirty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Pretendard" pitchFamily="34" charset="0"/>
                  </a:endParaRPr>
                </a:p>
                <a:p>
                  <a:r>
                    <a:rPr lang="ko-KR" altLang="en-US" sz="1050" kern="0" spc="-100" dirty="0" err="1">
                      <a:solidFill>
                        <a:srgbClr val="FFFFFF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나눔스퀘어 Bold" panose="020B0600000101010101" pitchFamily="50" charset="-127"/>
                      <a:ea typeface="나눔스퀘어 Bold" panose="020B0600000101010101" pitchFamily="50" charset="-127"/>
                      <a:cs typeface="Pretendard" pitchFamily="34" charset="0"/>
                    </a:rPr>
                    <a:t>맞춤회된</a:t>
                  </a:r>
                  <a:r>
                    <a:rPr lang="ko-KR" altLang="en-US" sz="1050" kern="0" spc="-100" dirty="0">
                      <a:solidFill>
                        <a:srgbClr val="FFFFFF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나눔스퀘어 Bold" panose="020B0600000101010101" pitchFamily="50" charset="-127"/>
                      <a:ea typeface="나눔스퀘어 Bold" panose="020B0600000101010101" pitchFamily="50" charset="-127"/>
                      <a:cs typeface="Pretendard" pitchFamily="34" charset="0"/>
                    </a:rPr>
                    <a:t> 정보 제공</a:t>
                  </a:r>
                  <a:endParaRPr lang="en-US" sz="6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</p:grpSp>
          <p:grpSp>
            <p:nvGrpSpPr>
              <p:cNvPr id="73" name="그룹 1002"/>
              <p:cNvGrpSpPr/>
              <p:nvPr/>
            </p:nvGrpSpPr>
            <p:grpSpPr>
              <a:xfrm>
                <a:off x="5053697" y="5916728"/>
                <a:ext cx="543104" cy="543104"/>
                <a:chOff x="5347725" y="6805632"/>
                <a:chExt cx="1406613" cy="1406613"/>
              </a:xfrm>
            </p:grpSpPr>
            <p:pic>
              <p:nvPicPr>
                <p:cNvPr id="74" name="Object 5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>
                  <a:off x="5347725" y="6805632"/>
                  <a:ext cx="1406613" cy="1406613"/>
                </a:xfrm>
                <a:prstGeom prst="rect">
                  <a:avLst/>
                </a:prstGeom>
              </p:spPr>
            </p:pic>
          </p:grpSp>
          <p:grpSp>
            <p:nvGrpSpPr>
              <p:cNvPr id="75" name="그룹 1006"/>
              <p:cNvGrpSpPr/>
              <p:nvPr/>
            </p:nvGrpSpPr>
            <p:grpSpPr>
              <a:xfrm>
                <a:off x="5359938" y="4647758"/>
                <a:ext cx="537496" cy="465745"/>
                <a:chOff x="3181396" y="6805632"/>
                <a:chExt cx="1590514" cy="1378194"/>
              </a:xfrm>
            </p:grpSpPr>
            <p:pic>
              <p:nvPicPr>
                <p:cNvPr id="76" name="Object 17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>
                  <a:off x="3181396" y="6805632"/>
                  <a:ext cx="1590514" cy="1378194"/>
                </a:xfrm>
                <a:prstGeom prst="rect">
                  <a:avLst/>
                </a:prstGeom>
              </p:spPr>
            </p:pic>
          </p:grpSp>
          <p:grpSp>
            <p:nvGrpSpPr>
              <p:cNvPr id="77" name="그룹 1007"/>
              <p:cNvGrpSpPr/>
              <p:nvPr/>
            </p:nvGrpSpPr>
            <p:grpSpPr>
              <a:xfrm>
                <a:off x="5149235" y="3201780"/>
                <a:ext cx="368464" cy="595343"/>
                <a:chOff x="7838396" y="6493277"/>
                <a:chExt cx="1257205" cy="2031322"/>
              </a:xfrm>
            </p:grpSpPr>
            <p:pic>
              <p:nvPicPr>
                <p:cNvPr id="78" name="Object 20"/>
                <p:cNvPicPr>
                  <a:picLocks noChangeAspect="1"/>
                </p:cNvPicPr>
                <p:nvPr/>
              </p:nvPicPr>
              <p:blipFill>
                <a:blip r:embed="rId12" cstate="print"/>
                <a:stretch>
                  <a:fillRect/>
                </a:stretch>
              </p:blipFill>
              <p:spPr>
                <a:xfrm>
                  <a:off x="7838396" y="6493277"/>
                  <a:ext cx="1257205" cy="2031322"/>
                </a:xfrm>
                <a:prstGeom prst="rect">
                  <a:avLst/>
                </a:prstGeom>
              </p:spPr>
            </p:pic>
          </p:grpSp>
        </p:grpSp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E63315FD-8829-95B5-54C3-C2DB4388CBFC}"/>
                </a:ext>
              </a:extLst>
            </p:cNvPr>
            <p:cNvSpPr/>
            <p:nvPr/>
          </p:nvSpPr>
          <p:spPr>
            <a:xfrm>
              <a:off x="2129297" y="4377300"/>
              <a:ext cx="1410729" cy="1410729"/>
            </a:xfrm>
            <a:prstGeom prst="ellipse">
              <a:avLst/>
            </a:prstGeom>
            <a:solidFill>
              <a:schemeClr val="bg2"/>
            </a:solidFill>
            <a:ln w="34925">
              <a:solidFill>
                <a:srgbClr val="004793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Office</a:t>
              </a:r>
              <a:endParaRPr lang="ko-KR" altLang="en-US" sz="14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8CDD6A8B-6BF4-9993-AEC2-1F686556D300}"/>
                </a:ext>
              </a:extLst>
            </p:cNvPr>
            <p:cNvSpPr txBox="1"/>
            <p:nvPr/>
          </p:nvSpPr>
          <p:spPr>
            <a:xfrm>
              <a:off x="1976" y="2631762"/>
              <a:ext cx="10070555" cy="6197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200" dirty="0" err="1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Tmax</a:t>
              </a:r>
              <a:r>
                <a:rPr lang="ko-KR" altLang="en-US" sz="12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는 국내 시스템 </a:t>
              </a:r>
              <a:r>
                <a:rPr lang="en-US" altLang="ko-KR" sz="12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SW 1</a:t>
              </a:r>
              <a:r>
                <a:rPr lang="ko-KR" altLang="en-US" sz="12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위를 </a:t>
              </a:r>
              <a:r>
                <a:rPr lang="ko-KR" altLang="en-US" sz="1200" dirty="0" err="1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이루어낸</a:t>
              </a:r>
              <a:r>
                <a:rPr lang="ko-KR" altLang="en-US" sz="12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기술과 경험으로 어디에도 종속되지 않고 무한한 확장성을 가진 새로운 </a:t>
              </a:r>
              <a:r>
                <a:rPr lang="en-US" altLang="ko-KR" sz="12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IT </a:t>
              </a:r>
              <a:r>
                <a:rPr lang="ko-KR" altLang="en-US" sz="12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세상을 만들어갑니다</a:t>
              </a:r>
              <a:r>
                <a:rPr lang="en-US" altLang="ko-KR" sz="12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. 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12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여러분이 꿈꾸고 상상하던 가치와 기술</a:t>
              </a:r>
              <a:r>
                <a:rPr lang="en-US" altLang="ko-KR" sz="12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, </a:t>
              </a:r>
              <a:r>
                <a:rPr lang="en-US" altLang="ko-KR" sz="1200" dirty="0" err="1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Tmax</a:t>
              </a:r>
              <a:r>
                <a:rPr lang="ko-KR" altLang="en-US" sz="12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의 </a:t>
              </a:r>
              <a:r>
                <a:rPr lang="en-US" altLang="ko-KR" sz="1200" dirty="0" err="1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SuperApp</a:t>
              </a:r>
              <a:r>
                <a:rPr lang="ko-KR" altLang="en-US" sz="12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을 만나 현실이 됩니다</a:t>
              </a:r>
              <a:r>
                <a:rPr lang="en-US" altLang="ko-KR" sz="12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. </a:t>
              </a:r>
              <a:endPara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64" name="타원 63">
              <a:extLst>
                <a:ext uri="{FF2B5EF4-FFF2-40B4-BE49-F238E27FC236}">
                  <a16:creationId xmlns:a16="http://schemas.microsoft.com/office/drawing/2014/main" id="{CDB873E7-2CF5-456D-4A73-35FFEBC323DF}"/>
                </a:ext>
              </a:extLst>
            </p:cNvPr>
            <p:cNvSpPr/>
            <p:nvPr/>
          </p:nvSpPr>
          <p:spPr>
            <a:xfrm>
              <a:off x="3974652" y="5184880"/>
              <a:ext cx="959889" cy="959889"/>
            </a:xfrm>
            <a:prstGeom prst="ellipse">
              <a:avLst/>
            </a:prstGeom>
            <a:solidFill>
              <a:schemeClr val="bg2"/>
            </a:solidFill>
            <a:ln w="34925">
              <a:solidFill>
                <a:schemeClr val="tx1">
                  <a:lumMod val="50000"/>
                  <a:lumOff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OS</a:t>
              </a:r>
              <a:endParaRPr lang="ko-KR" altLang="en-US" sz="105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65" name="타원 64">
              <a:extLst>
                <a:ext uri="{FF2B5EF4-FFF2-40B4-BE49-F238E27FC236}">
                  <a16:creationId xmlns:a16="http://schemas.microsoft.com/office/drawing/2014/main" id="{1D762C09-58FB-51A5-19D0-C6722036BBF2}"/>
                </a:ext>
              </a:extLst>
            </p:cNvPr>
            <p:cNvSpPr/>
            <p:nvPr/>
          </p:nvSpPr>
          <p:spPr>
            <a:xfrm>
              <a:off x="3025525" y="6036742"/>
              <a:ext cx="959889" cy="959889"/>
            </a:xfrm>
            <a:prstGeom prst="ellipse">
              <a:avLst/>
            </a:prstGeom>
            <a:solidFill>
              <a:schemeClr val="bg2"/>
            </a:solidFill>
            <a:ln w="34925">
              <a:solidFill>
                <a:schemeClr val="tx1">
                  <a:lumMod val="50000"/>
                  <a:lumOff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Middleware</a:t>
              </a:r>
              <a:endParaRPr lang="ko-KR" altLang="en-US" sz="105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67" name="타원 66">
              <a:extLst>
                <a:ext uri="{FF2B5EF4-FFF2-40B4-BE49-F238E27FC236}">
                  <a16:creationId xmlns:a16="http://schemas.microsoft.com/office/drawing/2014/main" id="{0A139ECC-92A9-10D0-CD23-390D43A79528}"/>
                </a:ext>
              </a:extLst>
            </p:cNvPr>
            <p:cNvSpPr/>
            <p:nvPr/>
          </p:nvSpPr>
          <p:spPr>
            <a:xfrm>
              <a:off x="1698233" y="6058329"/>
              <a:ext cx="959889" cy="959889"/>
            </a:xfrm>
            <a:prstGeom prst="ellipse">
              <a:avLst/>
            </a:prstGeom>
            <a:solidFill>
              <a:schemeClr val="bg2"/>
            </a:solidFill>
            <a:ln w="34925">
              <a:solidFill>
                <a:schemeClr val="tx1">
                  <a:lumMod val="50000"/>
                  <a:lumOff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Big Data</a:t>
              </a:r>
              <a:endParaRPr lang="ko-KR" altLang="en-US" sz="105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79" name="타원 78">
              <a:extLst>
                <a:ext uri="{FF2B5EF4-FFF2-40B4-BE49-F238E27FC236}">
                  <a16:creationId xmlns:a16="http://schemas.microsoft.com/office/drawing/2014/main" id="{7AEC4372-A685-A3A1-F843-5E33065E08C2}"/>
                </a:ext>
              </a:extLst>
            </p:cNvPr>
            <p:cNvSpPr/>
            <p:nvPr/>
          </p:nvSpPr>
          <p:spPr>
            <a:xfrm>
              <a:off x="849421" y="5210764"/>
              <a:ext cx="959889" cy="959889"/>
            </a:xfrm>
            <a:prstGeom prst="ellipse">
              <a:avLst/>
            </a:prstGeom>
            <a:solidFill>
              <a:schemeClr val="bg2"/>
            </a:solidFill>
            <a:ln w="34925">
              <a:solidFill>
                <a:schemeClr val="tx1">
                  <a:lumMod val="50000"/>
                  <a:lumOff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AI</a:t>
              </a:r>
              <a:endParaRPr lang="ko-KR" altLang="en-US" sz="105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80" name="타원 79">
              <a:extLst>
                <a:ext uri="{FF2B5EF4-FFF2-40B4-BE49-F238E27FC236}">
                  <a16:creationId xmlns:a16="http://schemas.microsoft.com/office/drawing/2014/main" id="{0EE17EC5-D1A1-CA5E-F3BD-892FEDB5CCDF}"/>
                </a:ext>
              </a:extLst>
            </p:cNvPr>
            <p:cNvSpPr/>
            <p:nvPr/>
          </p:nvSpPr>
          <p:spPr>
            <a:xfrm>
              <a:off x="954683" y="3951939"/>
              <a:ext cx="959889" cy="959889"/>
            </a:xfrm>
            <a:prstGeom prst="ellipse">
              <a:avLst/>
            </a:prstGeom>
            <a:solidFill>
              <a:schemeClr val="bg2"/>
            </a:solidFill>
            <a:ln w="34925">
              <a:solidFill>
                <a:schemeClr val="tx1">
                  <a:lumMod val="50000"/>
                  <a:lumOff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Cloud</a:t>
              </a:r>
              <a:endParaRPr lang="ko-KR" altLang="en-US" sz="105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81" name="타원 80">
              <a:extLst>
                <a:ext uri="{FF2B5EF4-FFF2-40B4-BE49-F238E27FC236}">
                  <a16:creationId xmlns:a16="http://schemas.microsoft.com/office/drawing/2014/main" id="{B013FEC2-478A-8DC8-2982-B0DEB42BF564}"/>
                </a:ext>
              </a:extLst>
            </p:cNvPr>
            <p:cNvSpPr/>
            <p:nvPr/>
          </p:nvSpPr>
          <p:spPr>
            <a:xfrm>
              <a:off x="2376562" y="3320657"/>
              <a:ext cx="959889" cy="959889"/>
            </a:xfrm>
            <a:prstGeom prst="ellipse">
              <a:avLst/>
            </a:prstGeom>
            <a:solidFill>
              <a:schemeClr val="bg2"/>
            </a:solidFill>
            <a:ln w="34925">
              <a:solidFill>
                <a:schemeClr val="tx1">
                  <a:lumMod val="50000"/>
                  <a:lumOff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Database</a:t>
              </a:r>
              <a:endParaRPr lang="ko-KR" altLang="en-US" sz="105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82" name="타원 81">
              <a:extLst>
                <a:ext uri="{FF2B5EF4-FFF2-40B4-BE49-F238E27FC236}">
                  <a16:creationId xmlns:a16="http://schemas.microsoft.com/office/drawing/2014/main" id="{CC9EF691-E4F2-A20F-A95E-1ADC66A16B7D}"/>
                </a:ext>
              </a:extLst>
            </p:cNvPr>
            <p:cNvSpPr/>
            <p:nvPr/>
          </p:nvSpPr>
          <p:spPr>
            <a:xfrm>
              <a:off x="3753922" y="3884289"/>
              <a:ext cx="959889" cy="959889"/>
            </a:xfrm>
            <a:prstGeom prst="ellipse">
              <a:avLst/>
            </a:prstGeom>
            <a:solidFill>
              <a:schemeClr val="bg2"/>
            </a:solidFill>
            <a:ln w="34925">
              <a:solidFill>
                <a:schemeClr val="tx1">
                  <a:lumMod val="50000"/>
                  <a:lumOff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Metaverse</a:t>
              </a:r>
              <a:endParaRPr lang="ko-KR" altLang="en-US" sz="105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562435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Group 1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7118211"/>
              </p:ext>
            </p:extLst>
          </p:nvPr>
        </p:nvGraphicFramePr>
        <p:xfrm>
          <a:off x="10079793" y="1215900"/>
          <a:ext cx="3342054" cy="1210072"/>
        </p:xfrm>
        <a:graphic>
          <a:graphicData uri="http://schemas.openxmlformats.org/drawingml/2006/table">
            <a:tbl>
              <a:tblPr/>
              <a:tblGrid>
                <a:gridCol w="4360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0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893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</a:p>
                  </a:txBody>
                  <a:tcPr marL="28131" marR="28131" marT="24571" marB="24571" anchor="ctr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도입 안내 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–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도입 문의 페이지로 연동</a:t>
                      </a:r>
                      <a:endParaRPr lang="en-US" altLang="ko-KR" sz="900" b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2000" marR="72000" marT="46792" marB="46792" horzOverflow="overflow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2295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특이사항</a:t>
                      </a:r>
                    </a:p>
                  </a:txBody>
                  <a:tcPr marL="28131" marR="28131" marT="24571" marB="24571" anchor="ctr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8843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900" b="1" kern="1200" dirty="0">
                        <a:solidFill>
                          <a:srgbClr val="FF000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28131" marR="28131" marT="24571" marB="2457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5" name="Rectangle 750">
            <a:extLst>
              <a:ext uri="{FF2B5EF4-FFF2-40B4-BE49-F238E27FC236}">
                <a16:creationId xmlns:a16="http://schemas.microsoft.com/office/drawing/2014/main" id="{76AC9248-3C9E-A145-AA72-D2BBB5268B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72532" y="935585"/>
            <a:ext cx="3367243" cy="275184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algn="ctr">
            <a:noFill/>
            <a:miter lim="800000"/>
            <a:headEnd/>
            <a:tailEnd/>
          </a:ln>
          <a:effectLst/>
        </p:spPr>
        <p:txBody>
          <a:bodyPr wrap="none" lIns="129616" tIns="64808" rIns="129616" bIns="64808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100" b="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Description</a:t>
            </a:r>
            <a:endParaRPr kumimoji="0" lang="ko-KR" altLang="ko-KR" sz="1100" b="0" kern="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  <p:cxnSp>
        <p:nvCxnSpPr>
          <p:cNvPr id="26" name="직선 연결선 9">
            <a:extLst>
              <a:ext uri="{FF2B5EF4-FFF2-40B4-BE49-F238E27FC236}">
                <a16:creationId xmlns:a16="http://schemas.microsoft.com/office/drawing/2014/main" id="{F159784A-31EC-0F44-AA1C-FEE672A6ADDB}"/>
              </a:ext>
            </a:extLst>
          </p:cNvPr>
          <p:cNvCxnSpPr/>
          <p:nvPr/>
        </p:nvCxnSpPr>
        <p:spPr>
          <a:xfrm>
            <a:off x="10072532" y="1198463"/>
            <a:ext cx="3367243" cy="0"/>
          </a:xfrm>
          <a:prstGeom prst="line">
            <a:avLst/>
          </a:prstGeom>
          <a:noFill/>
          <a:ln w="3175">
            <a:solidFill>
              <a:schemeClr val="tx1">
                <a:lumMod val="95000"/>
                <a:lumOff val="5000"/>
              </a:schemeClr>
            </a:solidFill>
            <a:prstDash val="sysDot"/>
            <a:round/>
            <a:headEnd/>
            <a:tailEnd/>
          </a:ln>
          <a:effectLst/>
        </p:spPr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693299B-BCDD-A241-9DB5-E221698663E9}"/>
              </a:ext>
            </a:extLst>
          </p:cNvPr>
          <p:cNvSpPr/>
          <p:nvPr/>
        </p:nvSpPr>
        <p:spPr>
          <a:xfrm>
            <a:off x="1976" y="1716"/>
            <a:ext cx="13437800" cy="938816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algn="ctr">
            <a:noFill/>
            <a:miter lim="800000"/>
            <a:headEnd/>
            <a:tailEnd/>
          </a:ln>
          <a:effectLst/>
        </p:spPr>
        <p:txBody>
          <a:bodyPr wrap="none" lIns="129616" tIns="64808" rIns="129616" bIns="64808" anchor="ctr"/>
          <a:lstStyle/>
          <a:p>
            <a:pPr lvl="0" algn="ctr" fontAlgn="auto" latinLnBrk="0">
              <a:spcBef>
                <a:spcPts val="0"/>
              </a:spcBef>
              <a:spcAft>
                <a:spcPts val="0"/>
              </a:spcAft>
            </a:pPr>
            <a:endParaRPr kumimoji="0" lang="ko-KR" altLang="en-US" sz="1300" b="0" kern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CFB3AD9E-50C6-4144-994E-BBC17D8F6C47}"/>
              </a:ext>
            </a:extLst>
          </p:cNvPr>
          <p:cNvSpPr/>
          <p:nvPr/>
        </p:nvSpPr>
        <p:spPr>
          <a:xfrm>
            <a:off x="949693" y="157464"/>
            <a:ext cx="2874613" cy="27751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616" tIns="64808" rIns="129616" bIns="64808" rtlCol="0" anchor="ctr"/>
          <a:lstStyle/>
          <a:p>
            <a:pPr algn="ctr"/>
            <a:endParaRPr lang="ko-KR" altLang="en-US"/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D0A0D5B5-A7A9-EC45-80C3-DB92AA2E4D26}"/>
              </a:ext>
            </a:extLst>
          </p:cNvPr>
          <p:cNvSpPr/>
          <p:nvPr/>
        </p:nvSpPr>
        <p:spPr>
          <a:xfrm>
            <a:off x="949688" y="504254"/>
            <a:ext cx="7787912" cy="29803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616" tIns="64808" rIns="129616" bIns="64808" rtlCol="0" anchor="ctr"/>
          <a:lstStyle/>
          <a:p>
            <a:pPr algn="ctr"/>
            <a:endParaRPr lang="ko-KR" altLang="en-US"/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0D520F9C-A43E-EB4D-8203-E34E393741A4}"/>
              </a:ext>
            </a:extLst>
          </p:cNvPr>
          <p:cNvSpPr/>
          <p:nvPr/>
        </p:nvSpPr>
        <p:spPr>
          <a:xfrm>
            <a:off x="4849337" y="151131"/>
            <a:ext cx="3888263" cy="296011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616" tIns="64808" rIns="129616" bIns="64808"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B96C48E-831B-2047-BED5-28D5F72C6689}"/>
              </a:ext>
            </a:extLst>
          </p:cNvPr>
          <p:cNvSpPr txBox="1"/>
          <p:nvPr/>
        </p:nvSpPr>
        <p:spPr>
          <a:xfrm>
            <a:off x="-63130" y="212525"/>
            <a:ext cx="1012820" cy="1680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rtl="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1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Verdana" pitchFamily="34" charset="0"/>
              </a:rPr>
              <a:t>화면코드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4124BCF-0792-F94F-AFB9-FDE36E14F42A}"/>
              </a:ext>
            </a:extLst>
          </p:cNvPr>
          <p:cNvSpPr txBox="1"/>
          <p:nvPr/>
        </p:nvSpPr>
        <p:spPr>
          <a:xfrm>
            <a:off x="-63130" y="574505"/>
            <a:ext cx="1012820" cy="1680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rtl="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1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Verdana" pitchFamily="34" charset="0"/>
              </a:rPr>
              <a:t>화면 경로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2364BA8-7185-D14F-9DEF-47E1BE85E940}"/>
              </a:ext>
            </a:extLst>
          </p:cNvPr>
          <p:cNvSpPr txBox="1"/>
          <p:nvPr/>
        </p:nvSpPr>
        <p:spPr>
          <a:xfrm>
            <a:off x="3824305" y="207919"/>
            <a:ext cx="1012820" cy="1680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rtl="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1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Verdana" pitchFamily="34" charset="0"/>
              </a:rPr>
              <a:t>페이지 명</a:t>
            </a:r>
          </a:p>
        </p:txBody>
      </p:sp>
      <p:sp>
        <p:nvSpPr>
          <p:cNvPr id="35" name="모서리가 둥근 직사각형 34">
            <a:extLst>
              <a:ext uri="{FF2B5EF4-FFF2-40B4-BE49-F238E27FC236}">
                <a16:creationId xmlns:a16="http://schemas.microsoft.com/office/drawing/2014/main" id="{73B9760F-FB58-8042-B354-72F448CC78FD}"/>
              </a:ext>
            </a:extLst>
          </p:cNvPr>
          <p:cNvSpPr/>
          <p:nvPr/>
        </p:nvSpPr>
        <p:spPr>
          <a:xfrm>
            <a:off x="9552821" y="160569"/>
            <a:ext cx="1362640" cy="27751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616" tIns="64808" rIns="129616" bIns="64808"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271201F-05BC-3B46-B7D0-55701B4AEE36}"/>
              </a:ext>
            </a:extLst>
          </p:cNvPr>
          <p:cNvSpPr txBox="1"/>
          <p:nvPr/>
        </p:nvSpPr>
        <p:spPr>
          <a:xfrm>
            <a:off x="8527787" y="217356"/>
            <a:ext cx="1012820" cy="1680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rtl="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1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Verdana" pitchFamily="34" charset="0"/>
              </a:rPr>
              <a:t>작성자</a:t>
            </a:r>
          </a:p>
        </p:txBody>
      </p:sp>
      <p:sp>
        <p:nvSpPr>
          <p:cNvPr id="37" name="모서리가 둥근 직사각형 36">
            <a:extLst>
              <a:ext uri="{FF2B5EF4-FFF2-40B4-BE49-F238E27FC236}">
                <a16:creationId xmlns:a16="http://schemas.microsoft.com/office/drawing/2014/main" id="{22395640-DAF6-584F-8F1E-B81DAB747A63}"/>
              </a:ext>
            </a:extLst>
          </p:cNvPr>
          <p:cNvSpPr/>
          <p:nvPr/>
        </p:nvSpPr>
        <p:spPr>
          <a:xfrm>
            <a:off x="11917826" y="162622"/>
            <a:ext cx="1362640" cy="27751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616" tIns="64808" rIns="129616" bIns="64808"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DE5321C-4355-C147-A30D-37C1437EC817}"/>
              </a:ext>
            </a:extLst>
          </p:cNvPr>
          <p:cNvSpPr txBox="1"/>
          <p:nvPr/>
        </p:nvSpPr>
        <p:spPr>
          <a:xfrm>
            <a:off x="10892793" y="219409"/>
            <a:ext cx="1012820" cy="1680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rtl="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1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Verdana" pitchFamily="34" charset="0"/>
              </a:rPr>
              <a:t>작성일</a:t>
            </a:r>
          </a:p>
        </p:txBody>
      </p:sp>
      <p:sp>
        <p:nvSpPr>
          <p:cNvPr id="39" name="모서리가 둥근 직사각형 38">
            <a:extLst>
              <a:ext uri="{FF2B5EF4-FFF2-40B4-BE49-F238E27FC236}">
                <a16:creationId xmlns:a16="http://schemas.microsoft.com/office/drawing/2014/main" id="{B6D052B9-9E99-1043-B2AC-5941CDC9C66A}"/>
              </a:ext>
            </a:extLst>
          </p:cNvPr>
          <p:cNvSpPr/>
          <p:nvPr/>
        </p:nvSpPr>
        <p:spPr>
          <a:xfrm>
            <a:off x="9555435" y="524770"/>
            <a:ext cx="1362640" cy="27751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616" tIns="64808" rIns="129616" bIns="64808"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CCE9C47-932D-BD4C-8FA6-8CB74F1745E6}"/>
              </a:ext>
            </a:extLst>
          </p:cNvPr>
          <p:cNvSpPr txBox="1"/>
          <p:nvPr/>
        </p:nvSpPr>
        <p:spPr>
          <a:xfrm>
            <a:off x="8530402" y="581557"/>
            <a:ext cx="1012820" cy="1680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rtl="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1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Verdana" pitchFamily="34" charset="0"/>
              </a:rPr>
              <a:t>버전</a:t>
            </a:r>
          </a:p>
        </p:txBody>
      </p: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0B4B3F21-3893-FD4F-B50F-534049867C88}"/>
              </a:ext>
            </a:extLst>
          </p:cNvPr>
          <p:cNvSpPr/>
          <p:nvPr/>
        </p:nvSpPr>
        <p:spPr>
          <a:xfrm>
            <a:off x="11918683" y="528653"/>
            <a:ext cx="1362640" cy="27751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9616" tIns="64808" rIns="129616" bIns="64808"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478C47E-617B-B949-8E22-719BE7D25422}"/>
              </a:ext>
            </a:extLst>
          </p:cNvPr>
          <p:cNvSpPr txBox="1"/>
          <p:nvPr/>
        </p:nvSpPr>
        <p:spPr>
          <a:xfrm>
            <a:off x="10893649" y="585441"/>
            <a:ext cx="1012820" cy="1680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rtl="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1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Verdana" pitchFamily="34" charset="0"/>
              </a:rPr>
              <a:t>P.NO</a:t>
            </a:r>
            <a:endParaRPr kumimoji="1" lang="ko-KR" altLang="en-US" sz="1100" b="1" kern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  <a:cs typeface="Verdana" pitchFamily="34" charset="0"/>
            </a:endParaRPr>
          </a:p>
        </p:txBody>
      </p:sp>
      <p:cxnSp>
        <p:nvCxnSpPr>
          <p:cNvPr id="44" name="직선 연결선 26">
            <a:extLst>
              <a:ext uri="{FF2B5EF4-FFF2-40B4-BE49-F238E27FC236}">
                <a16:creationId xmlns:a16="http://schemas.microsoft.com/office/drawing/2014/main" id="{96FBDF73-A5FD-4A4C-891B-06312F134183}"/>
              </a:ext>
            </a:extLst>
          </p:cNvPr>
          <p:cNvCxnSpPr/>
          <p:nvPr/>
        </p:nvCxnSpPr>
        <p:spPr>
          <a:xfrm>
            <a:off x="0" y="938816"/>
            <a:ext cx="13439775" cy="1716"/>
          </a:xfrm>
          <a:prstGeom prst="line">
            <a:avLst/>
          </a:prstGeom>
          <a:noFill/>
          <a:ln w="3175">
            <a:solidFill>
              <a:schemeClr val="bg1">
                <a:lumMod val="75000"/>
              </a:schemeClr>
            </a:solidFill>
            <a:prstDash val="solid"/>
            <a:round/>
            <a:headEnd/>
            <a:tailEnd/>
          </a:ln>
          <a:effectLst/>
        </p:spPr>
      </p:cxnSp>
      <p:sp>
        <p:nvSpPr>
          <p:cNvPr id="45" name="Text Box 8">
            <a:extLst>
              <a:ext uri="{FF2B5EF4-FFF2-40B4-BE49-F238E27FC236}">
                <a16:creationId xmlns:a16="http://schemas.microsoft.com/office/drawing/2014/main" id="{9F1C61DA-9264-6243-8E9F-3618E428A0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30896" y="530960"/>
            <a:ext cx="1350427" cy="275211"/>
          </a:xfrm>
          <a:prstGeom prst="rect">
            <a:avLst/>
          </a:prstGeom>
          <a:noFill/>
          <a:ln w="9525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</p:spPr>
        <p:txBody>
          <a:bodyPr wrap="none" lIns="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fld id="{95C22FB1-9964-4BFB-A0F7-104B1268D904}" type="slidenum">
              <a:rPr kumimoji="0" lang="en-US" altLang="ko-KR" sz="1100" b="1">
                <a:latin typeface="Verdana" pitchFamily="34" charset="0"/>
              </a:rPr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t>8</a:t>
            </a:fld>
            <a:endParaRPr kumimoji="0" lang="en-US" altLang="ko-KR" sz="1100" b="1" dirty="0">
              <a:latin typeface="Verdana" pitchFamily="34" charset="0"/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8E9AA351-D78D-864C-B971-85694C5B4B99}"/>
              </a:ext>
            </a:extLst>
          </p:cNvPr>
          <p:cNvCxnSpPr/>
          <p:nvPr/>
        </p:nvCxnSpPr>
        <p:spPr>
          <a:xfrm>
            <a:off x="10072532" y="935585"/>
            <a:ext cx="0" cy="6335792"/>
          </a:xfrm>
          <a:prstGeom prst="straightConnector1">
            <a:avLst/>
          </a:prstGeom>
          <a:noFill/>
          <a:ln w="3175">
            <a:solidFill>
              <a:schemeClr val="tx1">
                <a:lumMod val="95000"/>
                <a:lumOff val="5000"/>
              </a:schemeClr>
            </a:solidFill>
            <a:prstDash val="sysDot"/>
            <a:round/>
            <a:headEnd/>
            <a:tailEnd/>
          </a:ln>
          <a:effectLst/>
        </p:spPr>
      </p:cxnSp>
      <p:sp>
        <p:nvSpPr>
          <p:cNvPr id="47" name="제목 1">
            <a:extLst>
              <a:ext uri="{FF2B5EF4-FFF2-40B4-BE49-F238E27FC236}">
                <a16:creationId xmlns:a16="http://schemas.microsoft.com/office/drawing/2014/main" id="{E7A1B631-041C-F24D-9E69-FDC52DBEFB5D}"/>
              </a:ext>
            </a:extLst>
          </p:cNvPr>
          <p:cNvSpPr txBox="1">
            <a:spLocks/>
          </p:cNvSpPr>
          <p:nvPr/>
        </p:nvSpPr>
        <p:spPr>
          <a:xfrm>
            <a:off x="4855139" y="135819"/>
            <a:ext cx="2814638" cy="323850"/>
          </a:xfrm>
          <a:prstGeom prst="rect">
            <a:avLst/>
          </a:prstGeom>
        </p:spPr>
        <p:txBody>
          <a:bodyPr anchor="ctr"/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000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SuperApp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세상</a:t>
            </a:r>
          </a:p>
        </p:txBody>
      </p:sp>
      <p:sp>
        <p:nvSpPr>
          <p:cNvPr id="51" name="제목 1">
            <a:extLst>
              <a:ext uri="{FF2B5EF4-FFF2-40B4-BE49-F238E27FC236}">
                <a16:creationId xmlns:a16="http://schemas.microsoft.com/office/drawing/2014/main" id="{1B3DB821-9622-DD44-B11C-061B5CFB4FAB}"/>
              </a:ext>
            </a:extLst>
          </p:cNvPr>
          <p:cNvSpPr txBox="1">
            <a:spLocks/>
          </p:cNvSpPr>
          <p:nvPr/>
        </p:nvSpPr>
        <p:spPr>
          <a:xfrm>
            <a:off x="961564" y="489296"/>
            <a:ext cx="7760048" cy="323850"/>
          </a:xfrm>
          <a:prstGeom prst="rect">
            <a:avLst/>
          </a:prstGeom>
        </p:spPr>
        <p:txBody>
          <a:bodyPr anchor="ctr"/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VISION-</a:t>
            </a:r>
            <a:r>
              <a:rPr lang="en-US" altLang="ko-KR" sz="1000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SuperApp</a:t>
            </a: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세상</a:t>
            </a:r>
          </a:p>
        </p:txBody>
      </p:sp>
      <p:sp>
        <p:nvSpPr>
          <p:cNvPr id="93" name="직사각형 92"/>
          <p:cNvSpPr/>
          <p:nvPr/>
        </p:nvSpPr>
        <p:spPr>
          <a:xfrm>
            <a:off x="477952" y="6919096"/>
            <a:ext cx="9283371" cy="638631"/>
          </a:xfrm>
          <a:prstGeom prst="rect">
            <a:avLst/>
          </a:prstGeom>
          <a:solidFill>
            <a:schemeClr val="bg2"/>
          </a:solidFill>
          <a:ln w="3175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ko-KR" altLang="en-US" sz="9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aphicFrame>
        <p:nvGraphicFramePr>
          <p:cNvPr id="94" name="표 93">
            <a:extLst>
              <a:ext uri="{FF2B5EF4-FFF2-40B4-BE49-F238E27FC236}">
                <a16:creationId xmlns:a16="http://schemas.microsoft.com/office/drawing/2014/main" id="{4D27E682-DBE8-4571-ACC1-720639A9EE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4910723"/>
              </p:ext>
            </p:extLst>
          </p:nvPr>
        </p:nvGraphicFramePr>
        <p:xfrm>
          <a:off x="5979777" y="6970081"/>
          <a:ext cx="2189326" cy="50642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9326">
                  <a:extLst>
                    <a:ext uri="{9D8B030D-6E8A-4147-A177-3AD203B41FA5}">
                      <a16:colId xmlns:a16="http://schemas.microsoft.com/office/drawing/2014/main" val="624261559"/>
                    </a:ext>
                  </a:extLst>
                </a:gridCol>
              </a:tblGrid>
              <a:tr h="50642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문의하기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&gt;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11926" marR="111926" marT="55963" marB="55963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3360325"/>
                  </a:ext>
                </a:extLst>
              </a:tr>
            </a:tbl>
          </a:graphicData>
        </a:graphic>
      </p:graphicFrame>
      <p:sp>
        <p:nvSpPr>
          <p:cNvPr id="95" name="TextBox 94"/>
          <p:cNvSpPr txBox="1"/>
          <p:nvPr/>
        </p:nvSpPr>
        <p:spPr>
          <a:xfrm>
            <a:off x="729817" y="6974425"/>
            <a:ext cx="4674035" cy="462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1400" b="1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SuperApp</a:t>
            </a:r>
            <a:r>
              <a:rPr lang="ko-KR" altLang="en-US" sz="1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대해 궁금하신 사항이 있다면</a:t>
            </a:r>
            <a:r>
              <a:rPr lang="en-US" altLang="ko-KR" sz="1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?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F6137A60-D0B5-C384-89C0-0BBAF316CB5C}"/>
              </a:ext>
            </a:extLst>
          </p:cNvPr>
          <p:cNvSpPr txBox="1"/>
          <p:nvPr/>
        </p:nvSpPr>
        <p:spPr>
          <a:xfrm>
            <a:off x="10536238" y="2510223"/>
            <a:ext cx="288479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>
                <a:hlinkClick r:id="rId2"/>
              </a:rPr>
              <a:t>https://www.tmax.co.kr/tmax-superapp</a:t>
            </a:r>
            <a:r>
              <a:rPr lang="ko-KR" altLang="en-US" sz="1200" dirty="0"/>
              <a:t> 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05722D23-CB52-F729-59C4-A7CCC21929D0}"/>
              </a:ext>
            </a:extLst>
          </p:cNvPr>
          <p:cNvGrpSpPr/>
          <p:nvPr/>
        </p:nvGrpSpPr>
        <p:grpSpPr>
          <a:xfrm>
            <a:off x="-1" y="1492993"/>
            <a:ext cx="10077295" cy="5621551"/>
            <a:chOff x="-1" y="1492993"/>
            <a:chExt cx="10077295" cy="5621551"/>
          </a:xfrm>
        </p:grpSpPr>
        <p:sp>
          <p:nvSpPr>
            <p:cNvPr id="49" name="직사각형 48"/>
            <p:cNvSpPr/>
            <p:nvPr/>
          </p:nvSpPr>
          <p:spPr bwMode="auto">
            <a:xfrm>
              <a:off x="-1" y="1492993"/>
              <a:ext cx="10077295" cy="1127420"/>
            </a:xfrm>
            <a:prstGeom prst="rect">
              <a:avLst/>
            </a:prstGeom>
            <a:pattFill prst="ltDnDiag">
              <a:fgClr>
                <a:schemeClr val="bg1">
                  <a:lumMod val="85000"/>
                </a:schemeClr>
              </a:fgClr>
              <a:bgClr>
                <a:schemeClr val="bg1"/>
              </a:bgClr>
            </a:patt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l">
                <a:defRPr/>
              </a:pPr>
              <a:endParaRPr lang="ko-KR" altLang="ko-KR" sz="1200">
                <a:solidFill>
                  <a:srgbClr val="996633"/>
                </a:solidFill>
              </a:endParaRPr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143789" y="2827983"/>
              <a:ext cx="21371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 err="1"/>
                <a:t>슈퍼앱</a:t>
              </a:r>
              <a:r>
                <a:rPr lang="ko-KR" altLang="en-US" b="1" dirty="0"/>
                <a:t> 기술 구성도</a:t>
              </a:r>
            </a:p>
          </p:txBody>
        </p:sp>
        <p:sp>
          <p:nvSpPr>
            <p:cNvPr id="166" name="TextBox 165"/>
            <p:cNvSpPr txBox="1"/>
            <p:nvPr/>
          </p:nvSpPr>
          <p:spPr>
            <a:xfrm>
              <a:off x="2439903" y="2835690"/>
              <a:ext cx="750570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/>
                <a:t>Infra </a:t>
              </a:r>
              <a:r>
                <a:rPr lang="ko-KR" altLang="en-US" sz="1400" dirty="0"/>
                <a:t>단계에서 </a:t>
              </a:r>
              <a:r>
                <a:rPr lang="en-US" altLang="ko-KR" sz="1400" dirty="0"/>
                <a:t>App</a:t>
              </a:r>
              <a:r>
                <a:rPr lang="ko-KR" altLang="en-US" sz="1400" dirty="0"/>
                <a:t>플랫폼까지 </a:t>
              </a:r>
              <a:r>
                <a:rPr lang="ko-KR" altLang="en-US" sz="1400" dirty="0" err="1"/>
                <a:t>티맥스는</a:t>
              </a:r>
              <a:r>
                <a:rPr lang="ko-KR" altLang="en-US" sz="1400" dirty="0"/>
                <a:t> 전 레이어를 아우르는 원천기술을 보유하고 있습니다</a:t>
              </a:r>
              <a:r>
                <a:rPr lang="en-US" altLang="ko-KR" sz="1400" dirty="0"/>
                <a:t>.</a:t>
              </a:r>
              <a:endParaRPr lang="ko-KR" altLang="en-US" sz="1400" dirty="0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8823351B-E5AD-2BE4-BD9D-9704E4ED9622}"/>
                </a:ext>
              </a:extLst>
            </p:cNvPr>
            <p:cNvSpPr txBox="1"/>
            <p:nvPr/>
          </p:nvSpPr>
          <p:spPr>
            <a:xfrm>
              <a:off x="3910724" y="1898040"/>
              <a:ext cx="2603372" cy="384097"/>
            </a:xfrm>
            <a:prstGeom prst="rect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>
              <a:defPPr>
                <a:defRPr lang="ko-KR"/>
              </a:defPPr>
              <a:lvl1pPr>
                <a:defRPr sz="1200">
                  <a:solidFill>
                    <a:srgbClr val="996633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lvl="0" algn="ctr"/>
              <a:r>
                <a:rPr lang="en-US" altLang="ko-KR" sz="1600" b="1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TmaxGroup</a:t>
              </a:r>
              <a:r>
                <a:rPr lang="ko-KR" altLang="en-US" sz="16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이 그리는 </a:t>
              </a:r>
              <a:r>
                <a:rPr lang="en-US" altLang="ko-KR" sz="1600" b="1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SuperApp</a:t>
              </a:r>
              <a:r>
                <a:rPr lang="en-US" altLang="ko-KR" sz="16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r>
                <a:rPr lang="ko-KR" altLang="en-US" sz="16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세상</a:t>
              </a:r>
              <a:endParaRPr lang="en-US" altLang="ko-KR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2678831" y="3921575"/>
              <a:ext cx="6755100" cy="526757"/>
            </a:xfrm>
            <a:prstGeom prst="roundRect">
              <a:avLst/>
            </a:prstGeom>
            <a:solidFill>
              <a:schemeClr val="bg2"/>
            </a:solidFill>
            <a:ln w="31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b="1" dirty="0">
                <a:solidFill>
                  <a:schemeClr val="tx1"/>
                </a:solidFill>
                <a:ea typeface="나눔스퀘어 Bold" panose="020B0600000101010101" pitchFamily="50" charset="-127"/>
              </a:endParaRPr>
            </a:p>
          </p:txBody>
        </p:sp>
        <p:sp>
          <p:nvSpPr>
            <p:cNvPr id="132" name="모서리가 둥근 직사각형 131"/>
            <p:cNvSpPr/>
            <p:nvPr/>
          </p:nvSpPr>
          <p:spPr>
            <a:xfrm>
              <a:off x="2678829" y="4506052"/>
              <a:ext cx="6755100" cy="954428"/>
            </a:xfrm>
            <a:prstGeom prst="roundRect">
              <a:avLst/>
            </a:prstGeom>
            <a:solidFill>
              <a:schemeClr val="bg2"/>
            </a:solidFill>
            <a:ln w="31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ko-KR" altLang="en-US" sz="700" dirty="0">
                <a:solidFill>
                  <a:schemeClr val="tx1"/>
                </a:solidFill>
                <a:ea typeface="나눔스퀘어 Bold" panose="020B0600000101010101" pitchFamily="50" charset="-127"/>
              </a:endParaRPr>
            </a:p>
          </p:txBody>
        </p:sp>
        <p:sp>
          <p:nvSpPr>
            <p:cNvPr id="133" name="모서리가 둥근 직사각형 132"/>
            <p:cNvSpPr/>
            <p:nvPr/>
          </p:nvSpPr>
          <p:spPr>
            <a:xfrm>
              <a:off x="2678829" y="6113247"/>
              <a:ext cx="6755100" cy="526757"/>
            </a:xfrm>
            <a:prstGeom prst="roundRect">
              <a:avLst/>
            </a:prstGeom>
            <a:solidFill>
              <a:schemeClr val="bg2"/>
            </a:solidFill>
            <a:ln w="31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ko-KR" altLang="en-US" sz="700" dirty="0">
                <a:solidFill>
                  <a:schemeClr val="tx1"/>
                </a:solidFill>
                <a:ea typeface="나눔스퀘어 Bold" panose="020B0600000101010101" pitchFamily="50" charset="-127"/>
              </a:endParaRPr>
            </a:p>
          </p:txBody>
        </p:sp>
        <p:sp>
          <p:nvSpPr>
            <p:cNvPr id="134" name="모서리가 둥근 직사각형 133"/>
            <p:cNvSpPr/>
            <p:nvPr/>
          </p:nvSpPr>
          <p:spPr>
            <a:xfrm>
              <a:off x="2678831" y="5518708"/>
              <a:ext cx="6755100" cy="526757"/>
            </a:xfrm>
            <a:prstGeom prst="roundRect">
              <a:avLst/>
            </a:prstGeom>
            <a:solidFill>
              <a:schemeClr val="bg2"/>
            </a:solidFill>
            <a:ln w="31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ko-KR" altLang="en-US" sz="700" dirty="0">
                <a:solidFill>
                  <a:schemeClr val="tx1"/>
                </a:solidFill>
                <a:ea typeface="나눔스퀘어 Bold" panose="020B0600000101010101" pitchFamily="50" charset="-127"/>
              </a:endParaRPr>
            </a:p>
          </p:txBody>
        </p:sp>
        <p:sp>
          <p:nvSpPr>
            <p:cNvPr id="135" name="모서리가 둥근 직사각형 134"/>
            <p:cNvSpPr/>
            <p:nvPr/>
          </p:nvSpPr>
          <p:spPr>
            <a:xfrm>
              <a:off x="2968975" y="4003439"/>
              <a:ext cx="579414" cy="369230"/>
            </a:xfrm>
            <a:prstGeom prst="roundRect">
              <a:avLst/>
            </a:prstGeom>
            <a:solidFill>
              <a:srgbClr val="FF0000"/>
            </a:solidFill>
            <a:ln w="3175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b="1" dirty="0">
                  <a:solidFill>
                    <a:schemeClr val="bg1"/>
                  </a:solidFill>
                  <a:ea typeface="나눔스퀘어 Bold" panose="020B0600000101010101" pitchFamily="50" charset="-127"/>
                </a:rPr>
                <a:t>금융</a:t>
              </a:r>
            </a:p>
          </p:txBody>
        </p:sp>
        <p:sp>
          <p:nvSpPr>
            <p:cNvPr id="136" name="모서리가 둥근 직사각형 135"/>
            <p:cNvSpPr/>
            <p:nvPr/>
          </p:nvSpPr>
          <p:spPr>
            <a:xfrm>
              <a:off x="5981638" y="4561210"/>
              <a:ext cx="1083414" cy="369230"/>
            </a:xfrm>
            <a:prstGeom prst="roundRect">
              <a:avLst/>
            </a:prstGeom>
            <a:solidFill>
              <a:srgbClr val="0070C0"/>
            </a:solidFill>
            <a:ln w="31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ea typeface="나눔스퀘어 Bold" panose="020B0600000101010101" pitchFamily="50" charset="-127"/>
                </a:rPr>
                <a:t>Big Data</a:t>
              </a:r>
              <a:endParaRPr lang="ko-KR" altLang="en-US" sz="1200" b="1" dirty="0">
                <a:solidFill>
                  <a:schemeClr val="bg1"/>
                </a:solidFill>
                <a:ea typeface="나눔스퀘어 Bold" panose="020B0600000101010101" pitchFamily="50" charset="-127"/>
              </a:endParaRPr>
            </a:p>
          </p:txBody>
        </p:sp>
        <p:sp>
          <p:nvSpPr>
            <p:cNvPr id="137" name="모서리가 둥근 직사각형 136"/>
            <p:cNvSpPr/>
            <p:nvPr/>
          </p:nvSpPr>
          <p:spPr>
            <a:xfrm>
              <a:off x="3453749" y="5036609"/>
              <a:ext cx="3611303" cy="369230"/>
            </a:xfrm>
            <a:prstGeom prst="roundRect">
              <a:avLst/>
            </a:prstGeom>
            <a:solidFill>
              <a:srgbClr val="0070C0"/>
            </a:solidFill>
            <a:ln w="31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ea typeface="나눔스퀘어 Bold" panose="020B0600000101010101" pitchFamily="50" charset="-127"/>
                </a:rPr>
                <a:t>WAPL Platform</a:t>
              </a:r>
              <a:endParaRPr lang="ko-KR" altLang="en-US" sz="1200" b="1" dirty="0">
                <a:solidFill>
                  <a:schemeClr val="bg1"/>
                </a:solidFill>
                <a:ea typeface="나눔스퀘어 Bold" panose="020B0600000101010101" pitchFamily="50" charset="-127"/>
              </a:endParaRPr>
            </a:p>
          </p:txBody>
        </p:sp>
        <p:sp>
          <p:nvSpPr>
            <p:cNvPr id="138" name="모서리가 둥근 직사각형 137"/>
            <p:cNvSpPr/>
            <p:nvPr/>
          </p:nvSpPr>
          <p:spPr>
            <a:xfrm>
              <a:off x="2996623" y="5587741"/>
              <a:ext cx="1729267" cy="369230"/>
            </a:xfrm>
            <a:prstGeom prst="roundRect">
              <a:avLst/>
            </a:prstGeom>
            <a:solidFill>
              <a:srgbClr val="7030A0"/>
            </a:solidFill>
            <a:ln w="31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>
                  <a:solidFill>
                    <a:schemeClr val="bg1"/>
                  </a:solidFill>
                  <a:ea typeface="나눔스퀘어 Bold" panose="020B0600000101010101" pitchFamily="50" charset="-127"/>
                </a:rPr>
                <a:t>Super OS</a:t>
              </a:r>
              <a:endParaRPr lang="ko-KR" altLang="en-US" sz="1100" b="1" dirty="0">
                <a:solidFill>
                  <a:schemeClr val="bg1"/>
                </a:solidFill>
                <a:ea typeface="나눔스퀘어 Bold" panose="020B0600000101010101" pitchFamily="50" charset="-127"/>
              </a:endParaRPr>
            </a:p>
          </p:txBody>
        </p:sp>
        <p:sp>
          <p:nvSpPr>
            <p:cNvPr id="139" name="모서리가 둥근 직사각형 138"/>
            <p:cNvSpPr/>
            <p:nvPr/>
          </p:nvSpPr>
          <p:spPr>
            <a:xfrm>
              <a:off x="5206266" y="5587741"/>
              <a:ext cx="1729267" cy="369230"/>
            </a:xfrm>
            <a:prstGeom prst="roundRect">
              <a:avLst/>
            </a:prstGeom>
            <a:solidFill>
              <a:srgbClr val="7030A0"/>
            </a:solidFill>
            <a:ln w="31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>
                  <a:solidFill>
                    <a:schemeClr val="bg1"/>
                  </a:solidFill>
                  <a:ea typeface="나눔스퀘어 Bold" panose="020B0600000101010101" pitchFamily="50" charset="-127"/>
                </a:rPr>
                <a:t>Super Frame</a:t>
              </a:r>
              <a:endParaRPr lang="ko-KR" altLang="en-US" sz="1100" b="1" dirty="0">
                <a:solidFill>
                  <a:schemeClr val="bg1"/>
                </a:solidFill>
                <a:ea typeface="나눔스퀘어 Bold" panose="020B0600000101010101" pitchFamily="50" charset="-127"/>
              </a:endParaRPr>
            </a:p>
          </p:txBody>
        </p:sp>
        <p:sp>
          <p:nvSpPr>
            <p:cNvPr id="140" name="모서리가 둥근 직사각형 139"/>
            <p:cNvSpPr/>
            <p:nvPr/>
          </p:nvSpPr>
          <p:spPr>
            <a:xfrm>
              <a:off x="7355235" y="5587741"/>
              <a:ext cx="1729267" cy="369230"/>
            </a:xfrm>
            <a:prstGeom prst="roundRect">
              <a:avLst/>
            </a:prstGeom>
            <a:solidFill>
              <a:srgbClr val="7030A0"/>
            </a:solidFill>
            <a:ln w="31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 err="1">
                  <a:solidFill>
                    <a:schemeClr val="bg1"/>
                  </a:solidFill>
                  <a:ea typeface="나눔스퀘어 Bold" panose="020B0600000101010101" pitchFamily="50" charset="-127"/>
                </a:rPr>
                <a:t>SuperTibero</a:t>
              </a:r>
              <a:endParaRPr lang="ko-KR" altLang="en-US" sz="1100" b="1" dirty="0">
                <a:solidFill>
                  <a:schemeClr val="bg1"/>
                </a:solidFill>
                <a:ea typeface="나눔스퀘어 Bold" panose="020B0600000101010101" pitchFamily="50" charset="-127"/>
              </a:endParaRPr>
            </a:p>
          </p:txBody>
        </p:sp>
        <p:sp>
          <p:nvSpPr>
            <p:cNvPr id="141" name="모서리가 둥근 직사각형 140"/>
            <p:cNvSpPr/>
            <p:nvPr/>
          </p:nvSpPr>
          <p:spPr>
            <a:xfrm>
              <a:off x="2916613" y="6189104"/>
              <a:ext cx="6310159" cy="382567"/>
            </a:xfrm>
            <a:prstGeom prst="roundRect">
              <a:avLst/>
            </a:prstGeom>
            <a:solidFill>
              <a:schemeClr val="tx1">
                <a:lumMod val="85000"/>
                <a:lumOff val="15000"/>
              </a:schemeClr>
            </a:solidFill>
            <a:ln w="31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 err="1">
                  <a:solidFill>
                    <a:schemeClr val="bg1"/>
                  </a:solidFill>
                  <a:ea typeface="나눔스퀘어 Bold" panose="020B0600000101010101" pitchFamily="50" charset="-127"/>
                </a:rPr>
                <a:t>SuperCloud</a:t>
              </a:r>
              <a:endParaRPr lang="ko-KR" altLang="en-US" sz="1100" b="1" dirty="0">
                <a:solidFill>
                  <a:schemeClr val="tx1"/>
                </a:solidFill>
                <a:ea typeface="나눔스퀘어 Bold" panose="020B0600000101010101" pitchFamily="50" charset="-127"/>
              </a:endParaRPr>
            </a:p>
          </p:txBody>
        </p:sp>
        <p:sp>
          <p:nvSpPr>
            <p:cNvPr id="145" name="모서리가 둥근 직사각형 144"/>
            <p:cNvSpPr/>
            <p:nvPr/>
          </p:nvSpPr>
          <p:spPr>
            <a:xfrm>
              <a:off x="4986553" y="3992037"/>
              <a:ext cx="579414" cy="369230"/>
            </a:xfrm>
            <a:prstGeom prst="roundRect">
              <a:avLst/>
            </a:prstGeom>
            <a:solidFill>
              <a:srgbClr val="FF0000"/>
            </a:solidFill>
            <a:ln w="3175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b="1" dirty="0">
                  <a:solidFill>
                    <a:schemeClr val="bg1"/>
                  </a:solidFill>
                  <a:ea typeface="나눔스퀘어 Bold" panose="020B0600000101010101" pitchFamily="50" charset="-127"/>
                </a:rPr>
                <a:t>게임</a:t>
              </a:r>
            </a:p>
          </p:txBody>
        </p:sp>
        <p:sp>
          <p:nvSpPr>
            <p:cNvPr id="146" name="모서리가 둥근 직사각형 145"/>
            <p:cNvSpPr/>
            <p:nvPr/>
          </p:nvSpPr>
          <p:spPr>
            <a:xfrm>
              <a:off x="3675309" y="4000870"/>
              <a:ext cx="579414" cy="369230"/>
            </a:xfrm>
            <a:prstGeom prst="roundRect">
              <a:avLst/>
            </a:prstGeom>
            <a:solidFill>
              <a:srgbClr val="FF0000"/>
            </a:solidFill>
            <a:ln w="3175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b="1" dirty="0">
                  <a:solidFill>
                    <a:schemeClr val="bg1"/>
                  </a:solidFill>
                  <a:ea typeface="나눔스퀘어 Bold" panose="020B0600000101010101" pitchFamily="50" charset="-127"/>
                </a:rPr>
                <a:t>교육</a:t>
              </a:r>
            </a:p>
          </p:txBody>
        </p:sp>
        <p:sp>
          <p:nvSpPr>
            <p:cNvPr id="147" name="모서리가 둥근 직사각형 146"/>
            <p:cNvSpPr/>
            <p:nvPr/>
          </p:nvSpPr>
          <p:spPr>
            <a:xfrm>
              <a:off x="4330931" y="4003439"/>
              <a:ext cx="579414" cy="369230"/>
            </a:xfrm>
            <a:prstGeom prst="roundRect">
              <a:avLst/>
            </a:prstGeom>
            <a:solidFill>
              <a:srgbClr val="FF0000"/>
            </a:solidFill>
            <a:ln w="3175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 err="1">
                  <a:solidFill>
                    <a:schemeClr val="bg1"/>
                  </a:solidFill>
                  <a:ea typeface="나눔스퀘어 Bold" panose="020B0600000101010101" pitchFamily="50" charset="-127"/>
                </a:rPr>
                <a:t>커머스</a:t>
              </a:r>
              <a:endParaRPr lang="ko-KR" altLang="en-US" sz="1000" b="1" dirty="0">
                <a:solidFill>
                  <a:schemeClr val="bg1"/>
                </a:solidFill>
                <a:ea typeface="나눔스퀘어 Bold" panose="020B0600000101010101" pitchFamily="50" charset="-127"/>
              </a:endParaRPr>
            </a:p>
          </p:txBody>
        </p:sp>
        <p:sp>
          <p:nvSpPr>
            <p:cNvPr id="148" name="모서리가 둥근 직사각형 147"/>
            <p:cNvSpPr/>
            <p:nvPr/>
          </p:nvSpPr>
          <p:spPr>
            <a:xfrm>
              <a:off x="5734319" y="4038110"/>
              <a:ext cx="579414" cy="369230"/>
            </a:xfrm>
            <a:prstGeom prst="roundRect">
              <a:avLst/>
            </a:prstGeom>
            <a:solidFill>
              <a:srgbClr val="FF0000"/>
            </a:solidFill>
            <a:ln w="3175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 dirty="0">
                  <a:solidFill>
                    <a:schemeClr val="bg1"/>
                  </a:solidFill>
                  <a:ea typeface="나눔스퀘어 Bold" panose="020B0600000101010101" pitchFamily="50" charset="-127"/>
                </a:rPr>
                <a:t>ERP</a:t>
              </a:r>
              <a:endParaRPr lang="ko-KR" altLang="en-US" sz="1050" b="1" dirty="0">
                <a:solidFill>
                  <a:schemeClr val="bg1"/>
                </a:solidFill>
                <a:ea typeface="나눔스퀘어 Bold" panose="020B0600000101010101" pitchFamily="50" charset="-127"/>
              </a:endParaRPr>
            </a:p>
          </p:txBody>
        </p:sp>
        <p:sp>
          <p:nvSpPr>
            <p:cNvPr id="149" name="모서리가 둥근 직사각형 148"/>
            <p:cNvSpPr/>
            <p:nvPr/>
          </p:nvSpPr>
          <p:spPr>
            <a:xfrm>
              <a:off x="6444550" y="4014612"/>
              <a:ext cx="579414" cy="369230"/>
            </a:xfrm>
            <a:prstGeom prst="roundRect">
              <a:avLst/>
            </a:prstGeom>
            <a:solidFill>
              <a:srgbClr val="FF0000"/>
            </a:solidFill>
            <a:ln w="3175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 dirty="0">
                  <a:solidFill>
                    <a:schemeClr val="bg1"/>
                  </a:solidFill>
                  <a:ea typeface="나눔스퀘어 Bold" panose="020B0600000101010101" pitchFamily="50" charset="-127"/>
                </a:rPr>
                <a:t>CRM</a:t>
              </a:r>
              <a:endParaRPr lang="ko-KR" altLang="en-US" sz="1050" b="1" dirty="0">
                <a:solidFill>
                  <a:schemeClr val="bg1"/>
                </a:solidFill>
                <a:ea typeface="나눔스퀘어 Bold" panose="020B0600000101010101" pitchFamily="50" charset="-127"/>
              </a:endParaRPr>
            </a:p>
          </p:txBody>
        </p:sp>
        <p:sp>
          <p:nvSpPr>
            <p:cNvPr id="150" name="모서리가 둥근 직사각형 149"/>
            <p:cNvSpPr/>
            <p:nvPr/>
          </p:nvSpPr>
          <p:spPr>
            <a:xfrm>
              <a:off x="7258050" y="4003439"/>
              <a:ext cx="1905365" cy="369230"/>
            </a:xfrm>
            <a:prstGeom prst="roundRect">
              <a:avLst/>
            </a:prstGeom>
            <a:solidFill>
              <a:srgbClr val="FF0000"/>
            </a:solidFill>
            <a:ln w="38100">
              <a:solidFill>
                <a:srgbClr val="FFC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 dirty="0" err="1">
                  <a:solidFill>
                    <a:schemeClr val="bg1"/>
                  </a:solidFill>
                  <a:ea typeface="나눔스퀘어 Bold" panose="020B0600000101010101" pitchFamily="50" charset="-127"/>
                </a:rPr>
                <a:t>SuperOfficePlatform</a:t>
              </a:r>
              <a:endParaRPr lang="ko-KR" altLang="en-US" sz="1050" b="1" dirty="0">
                <a:solidFill>
                  <a:schemeClr val="bg1"/>
                </a:solidFill>
                <a:ea typeface="나눔스퀘어 Bold" panose="020B0600000101010101" pitchFamily="50" charset="-127"/>
              </a:endParaRPr>
            </a:p>
          </p:txBody>
        </p:sp>
        <p:sp>
          <p:nvSpPr>
            <p:cNvPr id="151" name="모서리가 둥근 직사각형 150"/>
            <p:cNvSpPr/>
            <p:nvPr/>
          </p:nvSpPr>
          <p:spPr>
            <a:xfrm>
              <a:off x="3470488" y="4561210"/>
              <a:ext cx="1083414" cy="369230"/>
            </a:xfrm>
            <a:prstGeom prst="roundRect">
              <a:avLst/>
            </a:prstGeom>
            <a:solidFill>
              <a:srgbClr val="0070C0"/>
            </a:solidFill>
            <a:ln w="31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ea typeface="나눔스퀘어 Bold" panose="020B0600000101010101" pitchFamily="50" charset="-127"/>
                </a:rPr>
                <a:t>AI</a:t>
              </a:r>
              <a:endParaRPr lang="ko-KR" altLang="en-US" sz="1200" b="1" dirty="0">
                <a:solidFill>
                  <a:schemeClr val="bg1"/>
                </a:solidFill>
                <a:ea typeface="나눔스퀘어 Bold" panose="020B0600000101010101" pitchFamily="50" charset="-127"/>
              </a:endParaRPr>
            </a:p>
          </p:txBody>
        </p:sp>
        <p:sp>
          <p:nvSpPr>
            <p:cNvPr id="152" name="모서리가 둥근 직사각형 151"/>
            <p:cNvSpPr/>
            <p:nvPr/>
          </p:nvSpPr>
          <p:spPr>
            <a:xfrm>
              <a:off x="4726063" y="4561210"/>
              <a:ext cx="1083414" cy="369230"/>
            </a:xfrm>
            <a:prstGeom prst="roundRect">
              <a:avLst/>
            </a:prstGeom>
            <a:solidFill>
              <a:srgbClr val="0070C0"/>
            </a:solidFill>
            <a:ln w="31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 err="1">
                  <a:solidFill>
                    <a:schemeClr val="bg1"/>
                  </a:solidFill>
                  <a:ea typeface="나눔스퀘어 Bold" panose="020B0600000101010101" pitchFamily="50" charset="-127"/>
                </a:rPr>
                <a:t>Metaverse</a:t>
              </a:r>
              <a:endParaRPr lang="ko-KR" altLang="en-US" sz="1200" b="1" dirty="0">
                <a:solidFill>
                  <a:schemeClr val="bg1"/>
                </a:solidFill>
                <a:ea typeface="나눔스퀘어 Bold" panose="020B0600000101010101" pitchFamily="50" charset="-127"/>
              </a:endParaRPr>
            </a:p>
          </p:txBody>
        </p:sp>
        <p:sp>
          <p:nvSpPr>
            <p:cNvPr id="153" name="모서리가 둥근 직사각형 152"/>
            <p:cNvSpPr/>
            <p:nvPr/>
          </p:nvSpPr>
          <p:spPr>
            <a:xfrm>
              <a:off x="7285266" y="4546710"/>
              <a:ext cx="1878149" cy="369230"/>
            </a:xfrm>
            <a:prstGeom prst="roundRect">
              <a:avLst/>
            </a:prstGeom>
            <a:solidFill>
              <a:srgbClr val="0070C0"/>
            </a:solidFill>
            <a:ln w="38100">
              <a:solidFill>
                <a:srgbClr val="FFC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 err="1">
                  <a:solidFill>
                    <a:schemeClr val="bg1"/>
                  </a:solidFill>
                  <a:ea typeface="나눔스퀘어 Bold" panose="020B0600000101010101" pitchFamily="50" charset="-127"/>
                </a:rPr>
                <a:t>SuperUX</a:t>
              </a:r>
              <a:endParaRPr lang="ko-KR" altLang="en-US" sz="1200" b="1" dirty="0">
                <a:solidFill>
                  <a:schemeClr val="bg1"/>
                </a:solidFill>
                <a:ea typeface="나눔스퀘어 Bold" panose="020B0600000101010101" pitchFamily="50" charset="-127"/>
              </a:endParaRPr>
            </a:p>
          </p:txBody>
        </p:sp>
        <p:sp>
          <p:nvSpPr>
            <p:cNvPr id="156" name="TextBox 155"/>
            <p:cNvSpPr txBox="1"/>
            <p:nvPr/>
          </p:nvSpPr>
          <p:spPr>
            <a:xfrm>
              <a:off x="3155117" y="3364004"/>
              <a:ext cx="50424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App</a:t>
              </a:r>
              <a:endParaRPr lang="ko-KR" altLang="en-US" sz="1200" dirty="0">
                <a:solidFill>
                  <a:schemeClr val="bg1"/>
                </a:solidFill>
              </a:endParaRPr>
            </a:p>
          </p:txBody>
        </p: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AF296BE7-0B93-F269-F8BE-54A58153846F}"/>
                </a:ext>
              </a:extLst>
            </p:cNvPr>
            <p:cNvGrpSpPr/>
            <p:nvPr/>
          </p:nvGrpSpPr>
          <p:grpSpPr>
            <a:xfrm>
              <a:off x="8323871" y="3411296"/>
              <a:ext cx="1220399" cy="485381"/>
              <a:chOff x="8436127" y="3367860"/>
              <a:chExt cx="1220399" cy="485381"/>
            </a:xfrm>
          </p:grpSpPr>
          <p:sp>
            <p:nvSpPr>
              <p:cNvPr id="131" name="타원 130"/>
              <p:cNvSpPr/>
              <p:nvPr/>
            </p:nvSpPr>
            <p:spPr>
              <a:xfrm>
                <a:off x="8513906" y="3367860"/>
                <a:ext cx="1064841" cy="485381"/>
              </a:xfrm>
              <a:prstGeom prst="ellipse">
                <a:avLst/>
              </a:prstGeom>
              <a:solidFill>
                <a:schemeClr val="bg2">
                  <a:lumMod val="75000"/>
                </a:schemeClr>
              </a:solidFill>
              <a:ln w="38100">
                <a:solidFill>
                  <a:srgbClr val="FFC00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:endParaRPr lang="ko-KR" altLang="en-US" sz="700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161" name="TextBox 160"/>
              <p:cNvSpPr txBox="1"/>
              <p:nvPr/>
            </p:nvSpPr>
            <p:spPr>
              <a:xfrm>
                <a:off x="8436127" y="3472051"/>
                <a:ext cx="122039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200" b="1" dirty="0" err="1">
                    <a:solidFill>
                      <a:schemeClr val="bg1"/>
                    </a:solidFill>
                  </a:rPr>
                  <a:t>SuperDocument</a:t>
                </a:r>
                <a:endParaRPr lang="ko-KR" altLang="en-US" sz="1200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62" name="TextBox 161"/>
            <p:cNvSpPr txBox="1"/>
            <p:nvPr/>
          </p:nvSpPr>
          <p:spPr>
            <a:xfrm>
              <a:off x="790361" y="4833515"/>
              <a:ext cx="122879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/>
                <a:t>A&amp;C Platform</a:t>
              </a:r>
              <a:endParaRPr lang="ko-KR" altLang="en-US" sz="1200" b="1" dirty="0"/>
            </a:p>
          </p:txBody>
        </p:sp>
        <p:sp>
          <p:nvSpPr>
            <p:cNvPr id="163" name="TextBox 162"/>
            <p:cNvSpPr txBox="1"/>
            <p:nvPr/>
          </p:nvSpPr>
          <p:spPr>
            <a:xfrm>
              <a:off x="803202" y="4043770"/>
              <a:ext cx="12009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/>
                <a:t>App Platform</a:t>
              </a:r>
              <a:endParaRPr lang="ko-KR" altLang="en-US" sz="1200" b="1" dirty="0"/>
            </a:p>
          </p:txBody>
        </p:sp>
        <p:sp>
          <p:nvSpPr>
            <p:cNvPr id="164" name="TextBox 163"/>
            <p:cNvSpPr txBox="1"/>
            <p:nvPr/>
          </p:nvSpPr>
          <p:spPr>
            <a:xfrm>
              <a:off x="777174" y="5649953"/>
              <a:ext cx="142550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/>
                <a:t>System Platform</a:t>
              </a:r>
              <a:endParaRPr lang="ko-KR" altLang="en-US" sz="1200" b="1" dirty="0"/>
            </a:p>
          </p:txBody>
        </p:sp>
        <p:sp>
          <p:nvSpPr>
            <p:cNvPr id="165" name="TextBox 164"/>
            <p:cNvSpPr txBox="1"/>
            <p:nvPr/>
          </p:nvSpPr>
          <p:spPr>
            <a:xfrm>
              <a:off x="802524" y="3488148"/>
              <a:ext cx="81464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 err="1"/>
                <a:t>SuperApp</a:t>
              </a:r>
              <a:endParaRPr lang="ko-KR" altLang="en-US" sz="1200" b="1" dirty="0"/>
            </a:p>
          </p:txBody>
        </p:sp>
        <p:grpSp>
          <p:nvGrpSpPr>
            <p:cNvPr id="72" name="그룹 71"/>
            <p:cNvGrpSpPr/>
            <p:nvPr/>
          </p:nvGrpSpPr>
          <p:grpSpPr>
            <a:xfrm>
              <a:off x="4238732" y="3355852"/>
              <a:ext cx="579852" cy="485381"/>
              <a:chOff x="8292463" y="2918375"/>
              <a:chExt cx="569915" cy="569915"/>
            </a:xfrm>
          </p:grpSpPr>
          <p:sp>
            <p:nvSpPr>
              <p:cNvPr id="73" name="타원 72"/>
              <p:cNvSpPr/>
              <p:nvPr/>
            </p:nvSpPr>
            <p:spPr>
              <a:xfrm>
                <a:off x="8292463" y="2918375"/>
                <a:ext cx="569915" cy="569915"/>
              </a:xfrm>
              <a:prstGeom prst="ellipse">
                <a:avLst/>
              </a:prstGeom>
              <a:solidFill>
                <a:schemeClr val="bg2">
                  <a:lumMod val="75000"/>
                </a:schemeClr>
              </a:solidFill>
              <a:ln w="31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:endParaRPr lang="ko-KR" altLang="en-US" sz="700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74" name="TextBox 73"/>
              <p:cNvSpPr txBox="1"/>
              <p:nvPr/>
            </p:nvSpPr>
            <p:spPr>
              <a:xfrm>
                <a:off x="8325658" y="3034054"/>
                <a:ext cx="506571" cy="3252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solidFill>
                      <a:schemeClr val="bg1"/>
                    </a:solidFill>
                  </a:rPr>
                  <a:t>App</a:t>
                </a:r>
                <a:endParaRPr lang="ko-KR" altLang="en-US" sz="1200" b="1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75" name="그룹 74"/>
            <p:cNvGrpSpPr/>
            <p:nvPr/>
          </p:nvGrpSpPr>
          <p:grpSpPr>
            <a:xfrm>
              <a:off x="3477720" y="3355852"/>
              <a:ext cx="579852" cy="485381"/>
              <a:chOff x="8292463" y="2918375"/>
              <a:chExt cx="569915" cy="569915"/>
            </a:xfrm>
          </p:grpSpPr>
          <p:sp>
            <p:nvSpPr>
              <p:cNvPr id="76" name="타원 75"/>
              <p:cNvSpPr/>
              <p:nvPr/>
            </p:nvSpPr>
            <p:spPr>
              <a:xfrm>
                <a:off x="8292463" y="2918375"/>
                <a:ext cx="569915" cy="569915"/>
              </a:xfrm>
              <a:prstGeom prst="ellipse">
                <a:avLst/>
              </a:prstGeom>
              <a:solidFill>
                <a:schemeClr val="bg2">
                  <a:lumMod val="75000"/>
                </a:schemeClr>
              </a:solidFill>
              <a:ln w="31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:endParaRPr lang="ko-KR" altLang="en-US" sz="700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77" name="TextBox 76"/>
              <p:cNvSpPr txBox="1"/>
              <p:nvPr/>
            </p:nvSpPr>
            <p:spPr>
              <a:xfrm>
                <a:off x="8325658" y="3034054"/>
                <a:ext cx="506571" cy="3252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solidFill>
                      <a:schemeClr val="bg1"/>
                    </a:solidFill>
                  </a:rPr>
                  <a:t>App</a:t>
                </a:r>
                <a:endParaRPr lang="ko-KR" altLang="en-US" sz="1200" b="1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78" name="그룹 77"/>
            <p:cNvGrpSpPr/>
            <p:nvPr/>
          </p:nvGrpSpPr>
          <p:grpSpPr>
            <a:xfrm>
              <a:off x="2716708" y="3355852"/>
              <a:ext cx="579852" cy="485381"/>
              <a:chOff x="8292463" y="2918375"/>
              <a:chExt cx="569915" cy="569915"/>
            </a:xfrm>
          </p:grpSpPr>
          <p:sp>
            <p:nvSpPr>
              <p:cNvPr id="79" name="타원 78"/>
              <p:cNvSpPr/>
              <p:nvPr/>
            </p:nvSpPr>
            <p:spPr>
              <a:xfrm>
                <a:off x="8292463" y="2918375"/>
                <a:ext cx="569915" cy="569915"/>
              </a:xfrm>
              <a:prstGeom prst="ellipse">
                <a:avLst/>
              </a:prstGeom>
              <a:solidFill>
                <a:schemeClr val="bg2">
                  <a:lumMod val="75000"/>
                </a:schemeClr>
              </a:solidFill>
              <a:ln w="31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:endParaRPr lang="ko-KR" altLang="en-US" sz="700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80" name="TextBox 79"/>
              <p:cNvSpPr txBox="1"/>
              <p:nvPr/>
            </p:nvSpPr>
            <p:spPr>
              <a:xfrm>
                <a:off x="8325658" y="3034054"/>
                <a:ext cx="506571" cy="3252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solidFill>
                      <a:schemeClr val="bg1"/>
                    </a:solidFill>
                  </a:rPr>
                  <a:t>App</a:t>
                </a:r>
                <a:endParaRPr lang="ko-KR" altLang="en-US" sz="1200" b="1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81" name="그룹 80"/>
            <p:cNvGrpSpPr/>
            <p:nvPr/>
          </p:nvGrpSpPr>
          <p:grpSpPr>
            <a:xfrm>
              <a:off x="5760756" y="3355852"/>
              <a:ext cx="579852" cy="485381"/>
              <a:chOff x="8292463" y="2918375"/>
              <a:chExt cx="569915" cy="569915"/>
            </a:xfrm>
          </p:grpSpPr>
          <p:sp>
            <p:nvSpPr>
              <p:cNvPr id="82" name="타원 81"/>
              <p:cNvSpPr/>
              <p:nvPr/>
            </p:nvSpPr>
            <p:spPr>
              <a:xfrm>
                <a:off x="8292463" y="2918375"/>
                <a:ext cx="569915" cy="569915"/>
              </a:xfrm>
              <a:prstGeom prst="ellipse">
                <a:avLst/>
              </a:prstGeom>
              <a:solidFill>
                <a:schemeClr val="bg2">
                  <a:lumMod val="75000"/>
                </a:schemeClr>
              </a:solidFill>
              <a:ln w="31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:endParaRPr lang="ko-KR" altLang="en-US" sz="700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83" name="TextBox 82"/>
              <p:cNvSpPr txBox="1"/>
              <p:nvPr/>
            </p:nvSpPr>
            <p:spPr>
              <a:xfrm>
                <a:off x="8325658" y="3034054"/>
                <a:ext cx="506571" cy="3252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solidFill>
                      <a:schemeClr val="bg1"/>
                    </a:solidFill>
                  </a:rPr>
                  <a:t>App</a:t>
                </a:r>
                <a:endParaRPr lang="ko-KR" altLang="en-US" sz="1200" b="1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84" name="그룹 83"/>
            <p:cNvGrpSpPr/>
            <p:nvPr/>
          </p:nvGrpSpPr>
          <p:grpSpPr>
            <a:xfrm>
              <a:off x="6521768" y="3355852"/>
              <a:ext cx="579852" cy="485381"/>
              <a:chOff x="8292463" y="2918375"/>
              <a:chExt cx="569915" cy="569915"/>
            </a:xfrm>
          </p:grpSpPr>
          <p:sp>
            <p:nvSpPr>
              <p:cNvPr id="85" name="타원 84"/>
              <p:cNvSpPr/>
              <p:nvPr/>
            </p:nvSpPr>
            <p:spPr>
              <a:xfrm>
                <a:off x="8292463" y="2918375"/>
                <a:ext cx="569915" cy="569915"/>
              </a:xfrm>
              <a:prstGeom prst="ellipse">
                <a:avLst/>
              </a:prstGeom>
              <a:solidFill>
                <a:schemeClr val="bg2">
                  <a:lumMod val="75000"/>
                </a:schemeClr>
              </a:solidFill>
              <a:ln w="31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:endParaRPr lang="ko-KR" altLang="en-US" sz="700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86" name="TextBox 85"/>
              <p:cNvSpPr txBox="1"/>
              <p:nvPr/>
            </p:nvSpPr>
            <p:spPr>
              <a:xfrm>
                <a:off x="8325658" y="3034054"/>
                <a:ext cx="506571" cy="3252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solidFill>
                      <a:schemeClr val="bg1"/>
                    </a:solidFill>
                  </a:rPr>
                  <a:t>App</a:t>
                </a:r>
                <a:endParaRPr lang="ko-KR" altLang="en-US" sz="1200" b="1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87" name="그룹 86"/>
            <p:cNvGrpSpPr/>
            <p:nvPr/>
          </p:nvGrpSpPr>
          <p:grpSpPr>
            <a:xfrm>
              <a:off x="4999744" y="3355852"/>
              <a:ext cx="579852" cy="485381"/>
              <a:chOff x="8292463" y="2918375"/>
              <a:chExt cx="569915" cy="569915"/>
            </a:xfrm>
          </p:grpSpPr>
          <p:sp>
            <p:nvSpPr>
              <p:cNvPr id="88" name="타원 87"/>
              <p:cNvSpPr/>
              <p:nvPr/>
            </p:nvSpPr>
            <p:spPr>
              <a:xfrm>
                <a:off x="8292463" y="2918375"/>
                <a:ext cx="569915" cy="569915"/>
              </a:xfrm>
              <a:prstGeom prst="ellipse">
                <a:avLst/>
              </a:prstGeom>
              <a:solidFill>
                <a:schemeClr val="bg2">
                  <a:lumMod val="75000"/>
                </a:schemeClr>
              </a:solidFill>
              <a:ln w="31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:endParaRPr lang="ko-KR" altLang="en-US" sz="700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89" name="TextBox 88"/>
              <p:cNvSpPr txBox="1"/>
              <p:nvPr/>
            </p:nvSpPr>
            <p:spPr>
              <a:xfrm>
                <a:off x="8325658" y="3034054"/>
                <a:ext cx="506571" cy="3252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solidFill>
                      <a:schemeClr val="bg1"/>
                    </a:solidFill>
                  </a:rPr>
                  <a:t>App</a:t>
                </a:r>
                <a:endParaRPr lang="ko-KR" altLang="en-US" sz="1200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02" name="Oval 109"/>
            <p:cNvSpPr>
              <a:spLocks noChangeArrowheads="1"/>
            </p:cNvSpPr>
            <p:nvPr/>
          </p:nvSpPr>
          <p:spPr bwMode="auto">
            <a:xfrm>
              <a:off x="5749518" y="6970081"/>
              <a:ext cx="144462" cy="144463"/>
            </a:xfrm>
            <a:prstGeom prst="ellipse">
              <a:avLst/>
            </a:prstGeom>
            <a:solidFill>
              <a:srgbClr val="FF0000"/>
            </a:solidFill>
            <a:ln w="9525" algn="ctr">
              <a:solidFill>
                <a:srgbClr val="FF0000"/>
              </a:solidFill>
              <a:round/>
              <a:headEnd/>
              <a:tailEnd/>
            </a:ln>
          </p:spPr>
          <p:txBody>
            <a:bodyPr wrap="none" lIns="0" tIns="0" rIns="0" bIns="0" anchor="ctr"/>
            <a:lstStyle>
              <a:lvl1pPr eaLnBrk="0" hangingPunct="0">
                <a:defRPr kumimoji="1" sz="900" b="1">
                  <a:solidFill>
                    <a:schemeClr val="tx1"/>
                  </a:solidFill>
                  <a:latin typeface="돋움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 sz="900" b="1">
                  <a:solidFill>
                    <a:schemeClr val="tx1"/>
                  </a:solidFill>
                  <a:latin typeface="돋움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 sz="900" b="1">
                  <a:solidFill>
                    <a:schemeClr val="tx1"/>
                  </a:solidFill>
                  <a:latin typeface="돋움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 sz="900" b="1">
                  <a:solidFill>
                    <a:schemeClr val="tx1"/>
                  </a:solidFill>
                  <a:latin typeface="돋움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 sz="900" b="1">
                  <a:solidFill>
                    <a:schemeClr val="tx1"/>
                  </a:solidFill>
                  <a:latin typeface="돋움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900" b="1">
                  <a:solidFill>
                    <a:schemeClr val="tx1"/>
                  </a:solidFill>
                  <a:latin typeface="돋움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900" b="1">
                  <a:solidFill>
                    <a:schemeClr val="tx1"/>
                  </a:solidFill>
                  <a:latin typeface="돋움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900" b="1">
                  <a:solidFill>
                    <a:schemeClr val="tx1"/>
                  </a:solidFill>
                  <a:latin typeface="돋움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900" b="1">
                  <a:solidFill>
                    <a:schemeClr val="tx1"/>
                  </a:solidFill>
                  <a:latin typeface="돋움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/>
              <a:r>
                <a:rPr lang="en-US" altLang="ko-KR" sz="8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33A86E62-71F7-6D40-6A7B-1FA6E7F16495}"/>
                </a:ext>
              </a:extLst>
            </p:cNvPr>
            <p:cNvGrpSpPr/>
            <p:nvPr/>
          </p:nvGrpSpPr>
          <p:grpSpPr>
            <a:xfrm>
              <a:off x="7295310" y="3433539"/>
              <a:ext cx="1000160" cy="485381"/>
              <a:chOff x="7309047" y="3367861"/>
              <a:chExt cx="1000160" cy="485381"/>
            </a:xfrm>
          </p:grpSpPr>
          <p:sp>
            <p:nvSpPr>
              <p:cNvPr id="99" name="타원 98">
                <a:extLst>
                  <a:ext uri="{FF2B5EF4-FFF2-40B4-BE49-F238E27FC236}">
                    <a16:creationId xmlns:a16="http://schemas.microsoft.com/office/drawing/2014/main" id="{7161C282-6C33-6B47-C09C-BCCE20548166}"/>
                  </a:ext>
                </a:extLst>
              </p:cNvPr>
              <p:cNvSpPr/>
              <p:nvPr/>
            </p:nvSpPr>
            <p:spPr>
              <a:xfrm>
                <a:off x="7309047" y="3367861"/>
                <a:ext cx="1000160" cy="485381"/>
              </a:xfrm>
              <a:prstGeom prst="ellipse">
                <a:avLst/>
              </a:prstGeom>
              <a:solidFill>
                <a:schemeClr val="bg2">
                  <a:lumMod val="75000"/>
                </a:schemeClr>
              </a:solidFill>
              <a:ln w="38100">
                <a:solidFill>
                  <a:srgbClr val="FFC00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:endParaRPr lang="ko-KR" altLang="en-US" sz="700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6A129A90-1065-D42A-1084-A30E3C26D722}"/>
                  </a:ext>
                </a:extLst>
              </p:cNvPr>
              <p:cNvSpPr txBox="1"/>
              <p:nvPr/>
            </p:nvSpPr>
            <p:spPr>
              <a:xfrm>
                <a:off x="7324059" y="3472052"/>
                <a:ext cx="97013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200" b="1" dirty="0" err="1">
                    <a:solidFill>
                      <a:schemeClr val="bg1"/>
                    </a:solidFill>
                  </a:rPr>
                  <a:t>SuperOffice</a:t>
                </a:r>
                <a:endParaRPr lang="ko-KR" altLang="en-US" sz="1200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01" name="모서리가 둥근 직사각형 152">
              <a:extLst>
                <a:ext uri="{FF2B5EF4-FFF2-40B4-BE49-F238E27FC236}">
                  <a16:creationId xmlns:a16="http://schemas.microsoft.com/office/drawing/2014/main" id="{489454B6-87E6-D764-90A8-378E0555DE2A}"/>
                </a:ext>
              </a:extLst>
            </p:cNvPr>
            <p:cNvSpPr/>
            <p:nvPr/>
          </p:nvSpPr>
          <p:spPr>
            <a:xfrm>
              <a:off x="7300182" y="5036609"/>
              <a:ext cx="1878149" cy="369230"/>
            </a:xfrm>
            <a:prstGeom prst="roundRect">
              <a:avLst/>
            </a:prstGeom>
            <a:solidFill>
              <a:srgbClr val="0070C0"/>
            </a:solidFill>
            <a:ln w="38100">
              <a:solidFill>
                <a:srgbClr val="FFC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 err="1">
                  <a:solidFill>
                    <a:schemeClr val="bg1"/>
                  </a:solidFill>
                  <a:ea typeface="나눔스퀘어 Bold" panose="020B0600000101010101" pitchFamily="50" charset="-127"/>
                </a:rPr>
                <a:t>SuperDX</a:t>
              </a:r>
              <a:endParaRPr lang="ko-KR" altLang="en-US" sz="1200" b="1" dirty="0">
                <a:solidFill>
                  <a:schemeClr val="bg1"/>
                </a:solidFill>
                <a:ea typeface="나눔스퀘어 Bold" panose="020B0600000101010101" pitchFamily="50" charset="-127"/>
              </a:endParaRPr>
            </a:p>
          </p:txBody>
        </p:sp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id="{1DCD8436-183F-1317-E4C2-18723CC09F56}"/>
              </a:ext>
            </a:extLst>
          </p:cNvPr>
          <p:cNvSpPr/>
          <p:nvPr/>
        </p:nvSpPr>
        <p:spPr>
          <a:xfrm>
            <a:off x="10626820" y="3143467"/>
            <a:ext cx="2398107" cy="2239843"/>
          </a:xfrm>
          <a:prstGeom prst="rect">
            <a:avLst/>
          </a:prstGeom>
          <a:noFill/>
          <a:ln w="3492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ko-KR" sz="900" dirty="0">
                <a:solidFill>
                  <a:schemeClr val="tx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Office / Document</a:t>
            </a:r>
          </a:p>
          <a:p>
            <a:pPr algn="l"/>
            <a:r>
              <a:rPr lang="en-US" altLang="ko-KR" sz="900" dirty="0">
                <a:solidFill>
                  <a:schemeClr val="tx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Office</a:t>
            </a:r>
          </a:p>
          <a:p>
            <a:pPr algn="l"/>
            <a:r>
              <a:rPr lang="en-US" altLang="ko-KR" sz="900" dirty="0" err="1">
                <a:solidFill>
                  <a:schemeClr val="tx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SuperUX</a:t>
            </a:r>
            <a:r>
              <a:rPr lang="en-US" altLang="ko-KR" sz="900" dirty="0">
                <a:solidFill>
                  <a:schemeClr val="tx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 / </a:t>
            </a:r>
            <a:r>
              <a:rPr lang="en-US" altLang="ko-KR" sz="900" dirty="0" err="1">
                <a:solidFill>
                  <a:schemeClr val="tx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SuperDX</a:t>
            </a:r>
            <a:endParaRPr lang="en-US" altLang="ko-KR" sz="900" dirty="0">
              <a:solidFill>
                <a:schemeClr val="tx1"/>
              </a:solidFill>
              <a:latin typeface="[더존] 본문체 10" panose="020B0303000000000000" pitchFamily="50" charset="-127"/>
              <a:ea typeface="[더존] 본문체 10" panose="020B0303000000000000" pitchFamily="50" charset="-127"/>
            </a:endParaRPr>
          </a:p>
          <a:p>
            <a:pPr algn="l"/>
            <a:endParaRPr lang="en-US" altLang="ko-KR" sz="900" dirty="0">
              <a:solidFill>
                <a:schemeClr val="tx1"/>
              </a:solidFill>
              <a:latin typeface="[더존] 본문체 10" panose="020B0303000000000000" pitchFamily="50" charset="-127"/>
              <a:ea typeface="[더존] 본문체 10" panose="020B0303000000000000" pitchFamily="50" charset="-127"/>
            </a:endParaRPr>
          </a:p>
          <a:p>
            <a:pPr algn="l"/>
            <a:r>
              <a:rPr lang="en-US" altLang="ko-KR" sz="900" dirty="0">
                <a:solidFill>
                  <a:schemeClr val="tx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  <a:sym typeface="Wingdings" panose="05000000000000000000" pitchFamily="2" charset="2"/>
              </a:rPr>
              <a:t></a:t>
            </a:r>
            <a:r>
              <a:rPr lang="en-US" altLang="ko-KR" sz="900" dirty="0">
                <a:solidFill>
                  <a:schemeClr val="tx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 </a:t>
            </a:r>
            <a:r>
              <a:rPr lang="ko-KR" altLang="en-US" sz="900" dirty="0">
                <a:solidFill>
                  <a:schemeClr val="tx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해당 제품 영역 하이라이트 </a:t>
            </a:r>
          </a:p>
        </p:txBody>
      </p:sp>
    </p:spTree>
    <p:extLst>
      <p:ext uri="{BB962C8B-B14F-4D97-AF65-F5344CB8AC3E}">
        <p14:creationId xmlns:p14="http://schemas.microsoft.com/office/powerpoint/2010/main" val="9665487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3951609" y="3322725"/>
            <a:ext cx="5617180" cy="786354"/>
          </a:xfrm>
        </p:spPr>
        <p:txBody>
          <a:bodyPr>
            <a:normAutofit/>
          </a:bodyPr>
          <a:lstStyle/>
          <a:p>
            <a:r>
              <a:rPr lang="en-US" altLang="ko-KR" dirty="0"/>
              <a:t>VISION – </a:t>
            </a:r>
            <a:r>
              <a:rPr lang="en-US" altLang="ko-KR" dirty="0" err="1"/>
              <a:t>TmaxOffice</a:t>
            </a:r>
            <a:r>
              <a:rPr lang="ko-KR" altLang="en-US" dirty="0"/>
              <a:t>의 역할</a:t>
            </a:r>
          </a:p>
        </p:txBody>
      </p:sp>
    </p:spTree>
    <p:extLst>
      <p:ext uri="{BB962C8B-B14F-4D97-AF65-F5344CB8AC3E}">
        <p14:creationId xmlns:p14="http://schemas.microsoft.com/office/powerpoint/2010/main" val="2216354914"/>
      </p:ext>
    </p:extLst>
  </p:cSld>
  <p:clrMapOvr>
    <a:masterClrMapping/>
  </p:clrMapOvr>
</p:sld>
</file>

<file path=ppt/theme/theme1.xml><?xml version="1.0" encoding="utf-8"?>
<a:theme xmlns:a="http://schemas.openxmlformats.org/drawingml/2006/main" name="DOUZONE_1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34925">
          <a:solidFill>
            <a:srgbClr val="FF0000"/>
          </a:solidFill>
          <a:prstDash val="sysDash"/>
        </a:ln>
      </a:spPr>
      <a:bodyPr rtlCol="0" anchor="ctr"/>
      <a:lstStyle>
        <a:defPPr algn="l">
          <a:defRPr sz="900" dirty="0">
            <a:solidFill>
              <a:schemeClr val="tx1"/>
            </a:solidFill>
            <a:latin typeface="[더존] 본문체 10" panose="020B0303000000000000" pitchFamily="50" charset="-127"/>
            <a:ea typeface="[더존] 본문체 10" panose="020B0303000000000000" pitchFamily="50" charset="-127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6350">
          <a:solidFill>
            <a:schemeClr val="bg1">
              <a:lumMod val="95000"/>
            </a:schemeClr>
          </a:solidFill>
          <a:prstDash val="solid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DOUZONE_1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34925">
          <a:solidFill>
            <a:srgbClr val="FF0000"/>
          </a:solidFill>
          <a:prstDash val="sysDash"/>
        </a:ln>
      </a:spPr>
      <a:bodyPr rtlCol="0" anchor="ctr"/>
      <a:lstStyle>
        <a:defPPr algn="l">
          <a:defRPr sz="900" dirty="0">
            <a:solidFill>
              <a:schemeClr val="tx1"/>
            </a:solidFill>
            <a:latin typeface="[더존] 본문체 10" panose="020B0303000000000000" pitchFamily="50" charset="-127"/>
            <a:ea typeface="[더존] 본문체 10" panose="020B0303000000000000" pitchFamily="50" charset="-127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6350">
          <a:solidFill>
            <a:schemeClr val="bg1">
              <a:lumMod val="95000"/>
            </a:schemeClr>
          </a:solidFill>
          <a:prstDash val="solid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3_DOUZONE_1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34925">
          <a:solidFill>
            <a:srgbClr val="FF0000"/>
          </a:solidFill>
          <a:prstDash val="sysDash"/>
        </a:ln>
      </a:spPr>
      <a:bodyPr rtlCol="0" anchor="ctr"/>
      <a:lstStyle>
        <a:defPPr algn="l">
          <a:defRPr sz="900" dirty="0">
            <a:solidFill>
              <a:schemeClr val="tx1"/>
            </a:solidFill>
            <a:latin typeface="[더존] 본문체 10" panose="020B0303000000000000" pitchFamily="50" charset="-127"/>
            <a:ea typeface="[더존] 본문체 10" panose="020B0303000000000000" pitchFamily="50" charset="-127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6350">
          <a:solidFill>
            <a:schemeClr val="bg1">
              <a:lumMod val="95000"/>
            </a:schemeClr>
          </a:solidFill>
          <a:prstDash val="solid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4_DOUZONE_1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6350">
          <a:solidFill>
            <a:schemeClr val="tx1"/>
          </a:solidFill>
          <a:prstDash val="solid"/>
        </a:ln>
      </a:spPr>
      <a:bodyPr rtlCol="0" anchor="ctr"/>
      <a:lstStyle>
        <a:defPPr algn="l">
          <a:defRPr sz="900" dirty="0">
            <a:solidFill>
              <a:schemeClr val="tx1"/>
            </a:solidFill>
            <a:latin typeface="[더존] 본문체 10" panose="020B0303000000000000" pitchFamily="50" charset="-127"/>
            <a:ea typeface="[더존] 본문체 10" panose="020B0303000000000000" pitchFamily="50" charset="-127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6350">
          <a:solidFill>
            <a:schemeClr val="bg1">
              <a:lumMod val="95000"/>
            </a:schemeClr>
          </a:solidFill>
          <a:prstDash val="solid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5_DOUZONE_1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 w="6350">
          <a:solidFill>
            <a:schemeClr val="bg1">
              <a:lumMod val="65000"/>
            </a:schemeClr>
          </a:solidFill>
          <a:prstDash val="solid"/>
        </a:ln>
      </a:spPr>
      <a:bodyPr rtlCol="0" anchor="ctr"/>
      <a:lstStyle>
        <a:defPPr algn="ctr">
          <a:defRPr sz="1050" dirty="0">
            <a:solidFill>
              <a:schemeClr val="tx1"/>
            </a:solidFill>
            <a:latin typeface="[더존] 본문체 10" panose="020B0303000000000000" pitchFamily="50" charset="-127"/>
            <a:ea typeface="[더존] 본문체 10" panose="020B0303000000000000" pitchFamily="50" charset="-127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6350">
          <a:solidFill>
            <a:schemeClr val="bg1">
              <a:lumMod val="95000"/>
            </a:schemeClr>
          </a:solidFill>
          <a:prstDash val="solid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1000" dirty="0" err="1" smtClean="0">
            <a:latin typeface="[더존] 본문체 30" panose="020B0603000000000000" pitchFamily="50" charset="-127"/>
            <a:ea typeface="[더존] 본문체 30" panose="020B0603000000000000" pitchFamily="50" charset="-12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.xml"/></Relationships>
</file>

<file path=customXml/_rels/item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.xml"/></Relationships>
</file>

<file path=customXml/_rels/item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.xml"/></Relationships>
</file>

<file path=customXml/_rels/item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.xml"/></Relationships>
</file>

<file path=customXml/_rels/item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.xml"/></Relationships>
</file>

<file path=customXml/_rels/item1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.xml"/></Relationships>
</file>

<file path=customXml/_rels/item1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.xml"/></Relationships>
</file>

<file path=customXml/_rels/item1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.xml"/></Relationships>
</file>

<file path=customXml/_rels/item1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.xml"/></Relationships>
</file>

<file path=customXml/_rels/item1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2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.xml"/></Relationships>
</file>

<file path=customXml/_rels/item2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.xml"/></Relationships>
</file>

<file path=customXml/_rels/item2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.xml"/></Relationships>
</file>

<file path=customXml/_rels/item2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.xml"/></Relationships>
</file>

<file path=customXml/_rels/item2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.xml"/></Relationships>
</file>

<file path=customXml/_rels/item2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.xml"/></Relationships>
</file>

<file path=customXml/_rels/item2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6.xml"/></Relationships>
</file>

<file path=customXml/_rels/item2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7.xml"/></Relationships>
</file>

<file path=customXml/_rels/item2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8.xml"/></Relationships>
</file>

<file path=customXml/_rels/item2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9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3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0.xml"/></Relationships>
</file>

<file path=customXml/_rels/item3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1.xml"/></Relationships>
</file>

<file path=customXml/_rels/item3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2.xml"/></Relationships>
</file>

<file path=customXml/_rels/item3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3.xml"/></Relationships>
</file>

<file path=customXml/_rels/item3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4.xml"/></Relationships>
</file>

<file path=customXml/_rels/item3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5.xml"/></Relationships>
</file>

<file path=customXml/_rels/item3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6.xml"/></Relationships>
</file>

<file path=customXml/_rels/item3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7.xml"/></Relationships>
</file>

<file path=customXml/_rels/item3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8.xml"/></Relationships>
</file>

<file path=customXml/_rels/item3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9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4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0.xml"/></Relationships>
</file>

<file path=customXml/_rels/item4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1.xml"/></Relationships>
</file>

<file path=customXml/_rels/item4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2.xml"/></Relationships>
</file>

<file path=customXml/_rels/item4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3.xml"/></Relationships>
</file>

<file path=customXml/_rels/item4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4.xml"/></Relationships>
</file>

<file path=customXml/_rels/item4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5.xml"/></Relationships>
</file>

<file path=customXml/_rels/item4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6.xml"/></Relationships>
</file>

<file path=customXml/_rels/item4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7.xml"/></Relationships>
</file>

<file path=customXml/_rels/item4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8.xml"/></Relationships>
</file>

<file path=customXml/_rels/item4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9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5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0.xml"/></Relationships>
</file>

<file path=customXml/_rels/item5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1.xml"/></Relationships>
</file>

<file path=customXml/_rels/item5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2.xml"/></Relationships>
</file>

<file path=customXml/_rels/item5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3.xml"/></Relationships>
</file>

<file path=customXml/_rels/item5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4.xml"/></Relationships>
</file>

<file path=customXml/_rels/item5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5.xml"/></Relationships>
</file>

<file path=customXml/_rels/item5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6.xml"/></Relationships>
</file>

<file path=customXml/_rels/item5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7.xml"/></Relationships>
</file>

<file path=customXml/_rels/item5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8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_rels/item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.xml"/></Relationships>
</file>

<file path=customXml/item1.xml><?xml version="1.0" encoding="utf-8"?>
<Control xmlns="http://schemas.microsoft.com/VisualStudio/2011/storyboarding/control">
  <Id Name="System.Storyboarding.Common.CheckBoxUnchecked" Revision="1" Stencil="System.Storyboarding.Common" StencilVersion="0.1"/>
</Control>
</file>

<file path=customXml/item10.xml><?xml version="1.0" encoding="utf-8"?>
<Control xmlns="http://schemas.microsoft.com/VisualStudio/2011/storyboarding/control">
  <Id Name="System.Storyboarding.Common.CheckBoxUnchecked" Revision="1" Stencil="System.Storyboarding.Common" StencilVersion="0.1"/>
</Control>
</file>

<file path=customXml/item11.xml><?xml version="1.0" encoding="utf-8"?>
<Control xmlns="http://schemas.microsoft.com/VisualStudio/2011/storyboarding/control">
  <Id Name="System.Storyboarding.Common.CheckBoxUnchecked" Revision="1" Stencil="System.Storyboarding.Common" StencilVersion="0.1"/>
</Control>
</file>

<file path=customXml/item12.xml><?xml version="1.0" encoding="utf-8"?>
<Control xmlns="http://schemas.microsoft.com/VisualStudio/2011/storyboarding/control">
  <Id Name="System.Storyboarding.Common.CheckBoxUnchecked" Revision="1" Stencil="System.Storyboarding.Common" StencilVersion="0.1"/>
</Control>
</file>

<file path=customXml/item13.xml><?xml version="1.0" encoding="utf-8"?>
<Control xmlns="http://schemas.microsoft.com/VisualStudio/2011/storyboarding/control">
  <Id Name="System.Storyboarding.Common.CheckBoxUnchecked" Revision="1" Stencil="System.Storyboarding.Common" StencilVersion="0.1"/>
</Control>
</file>

<file path=customXml/item14.xml><?xml version="1.0" encoding="utf-8"?>
<Control xmlns="http://schemas.microsoft.com/VisualStudio/2011/storyboarding/control">
  <Id Name="System.Storyboarding.Common.CheckBoxUnchecked" Revision="1" Stencil="System.Storyboarding.Common" StencilVersion="0.1"/>
</Control>
</file>

<file path=customXml/item15.xml><?xml version="1.0" encoding="utf-8"?>
<Control xmlns="http://schemas.microsoft.com/VisualStudio/2011/storyboarding/control">
  <Id Name="System.Storyboarding.Common.CheckBoxUnchecked" Revision="1" Stencil="System.Storyboarding.Common" StencilVersion="0.1"/>
</Control>
</file>

<file path=customXml/item16.xml><?xml version="1.0" encoding="utf-8"?>
<Control xmlns="http://schemas.microsoft.com/VisualStudio/2011/storyboarding/control">
  <Id Name="System.Storyboarding.Common.CheckBoxUnchecked" Revision="1" Stencil="System.Storyboarding.Common" StencilVersion="0.1"/>
</Control>
</file>

<file path=customXml/item17.xml><?xml version="1.0" encoding="utf-8"?>
<Control xmlns="http://schemas.microsoft.com/VisualStudio/2011/storyboarding/control">
  <Id Name="System.Storyboarding.Common.CheckBoxUnchecked" Revision="1" Stencil="System.Storyboarding.Common" StencilVersion="0.1"/>
</Control>
</file>

<file path=customXml/item18.xml><?xml version="1.0" encoding="utf-8"?>
<Control xmlns="http://schemas.microsoft.com/VisualStudio/2011/storyboarding/control">
  <Id Name="System.Storyboarding.Common.CheckBoxUnchecked" Revision="1" Stencil="System.Storyboarding.Common" StencilVersion="0.1"/>
</Control>
</file>

<file path=customXml/item19.xml><?xml version="1.0" encoding="utf-8"?>
<Control xmlns="http://schemas.microsoft.com/VisualStudio/2011/storyboarding/control">
  <Id Name="System.Storyboarding.Common.CheckBoxUnchecked" Revision="1" Stencil="System.Storyboarding.Common" StencilVersion="0.1"/>
</Control>
</file>

<file path=customXml/item2.xml><?xml version="1.0" encoding="utf-8"?>
<Control xmlns="http://schemas.microsoft.com/VisualStudio/2011/storyboarding/control">
  <Id Name="System.Storyboarding.Common.CheckBoxUnchecked" Revision="1" Stencil="System.Storyboarding.Common" StencilVersion="0.1"/>
</Control>
</file>

<file path=customXml/item20.xml><?xml version="1.0" encoding="utf-8"?>
<Control xmlns="http://schemas.microsoft.com/VisualStudio/2011/storyboarding/control">
  <Id Name="System.Storyboarding.Common.CheckBoxUnchecked" Revision="1" Stencil="System.Storyboarding.Common" StencilVersion="0.1"/>
</Control>
</file>

<file path=customXml/item21.xml><?xml version="1.0" encoding="utf-8"?>
<Control xmlns="http://schemas.microsoft.com/VisualStudio/2011/storyboarding/control">
  <Id Name="System.Storyboarding.Common.CheckBoxUnchecked" Revision="1" Stencil="System.Storyboarding.Common" StencilVersion="0.1"/>
</Control>
</file>

<file path=customXml/item22.xml><?xml version="1.0" encoding="utf-8"?>
<Control xmlns="http://schemas.microsoft.com/VisualStudio/2011/storyboarding/control">
  <Id Name="System.Storyboarding.Common.CheckBoxUnchecked" Revision="1" Stencil="System.Storyboarding.Common" StencilVersion="0.1"/>
</Control>
</file>

<file path=customXml/item23.xml><?xml version="1.0" encoding="utf-8"?>
<Control xmlns="http://schemas.microsoft.com/VisualStudio/2011/storyboarding/control">
  <Id Name="System.Storyboarding.Common.CheckBoxUnchecked" Revision="1" Stencil="System.Storyboarding.Common" StencilVersion="0.1"/>
</Control>
</file>

<file path=customXml/item24.xml><?xml version="1.0" encoding="utf-8"?>
<Control xmlns="http://schemas.microsoft.com/VisualStudio/2011/storyboarding/control">
  <Id Name="System.Storyboarding.Common.CheckBoxUnchecked" Revision="1" Stencil="System.Storyboarding.Common" StencilVersion="0.1"/>
</Control>
</file>

<file path=customXml/item25.xml><?xml version="1.0" encoding="utf-8"?>
<Control xmlns="http://schemas.microsoft.com/VisualStudio/2011/storyboarding/control">
  <Id Name="System.Storyboarding.Common.CheckBoxUnchecked" Revision="1" Stencil="System.Storyboarding.Common" StencilVersion="0.1"/>
</Control>
</file>

<file path=customXml/item26.xml><?xml version="1.0" encoding="utf-8"?>
<Control xmlns="http://schemas.microsoft.com/VisualStudio/2011/storyboarding/control">
  <Id Name="System.Storyboarding.Common.CheckBoxUnchecked" Revision="1" Stencil="System.Storyboarding.Common" StencilVersion="0.1"/>
</Control>
</file>

<file path=customXml/item27.xml><?xml version="1.0" encoding="utf-8"?>
<Control xmlns="http://schemas.microsoft.com/VisualStudio/2011/storyboarding/control">
  <Id Name="System.Storyboarding.Common.CheckBoxUnchecked" Revision="1" Stencil="System.Storyboarding.Common" StencilVersion="0.1"/>
</Control>
</file>

<file path=customXml/item28.xml><?xml version="1.0" encoding="utf-8"?>
<Control xmlns="http://schemas.microsoft.com/VisualStudio/2011/storyboarding/control">
  <Id Name="System.Storyboarding.Common.CheckBoxUnchecked" Revision="1" Stencil="System.Storyboarding.Common" StencilVersion="0.1"/>
</Control>
</file>

<file path=customXml/item29.xml><?xml version="1.0" encoding="utf-8"?>
<Control xmlns="http://schemas.microsoft.com/VisualStudio/2011/storyboarding/control">
  <Id Name="System.Storyboarding.Common.CheckBoxUnchecked" Revision="1" Stencil="System.Storyboarding.Common" StencilVersion="0.1"/>
</Control>
</file>

<file path=customXml/item3.xml><?xml version="1.0" encoding="utf-8"?>
<Control xmlns="http://schemas.microsoft.com/VisualStudio/2011/storyboarding/control">
  <Id Name="System.Storyboarding.Common.CheckBoxUnchecked" Revision="1" Stencil="System.Storyboarding.Common" StencilVersion="0.1"/>
</Control>
</file>

<file path=customXml/item30.xml><?xml version="1.0" encoding="utf-8"?>
<Control xmlns="http://schemas.microsoft.com/VisualStudio/2011/storyboarding/control">
  <Id Name="System.Storyboarding.Common.CheckBoxUnchecked" Revision="1" Stencil="System.Storyboarding.Common" StencilVersion="0.1"/>
</Control>
</file>

<file path=customXml/item31.xml><?xml version="1.0" encoding="utf-8"?>
<Control xmlns="http://schemas.microsoft.com/VisualStudio/2011/storyboarding/control">
  <Id Name="System.Storyboarding.Common.CheckBoxUnchecked" Revision="1" Stencil="System.Storyboarding.Common" StencilVersion="0.1"/>
</Control>
</file>

<file path=customXml/item32.xml><?xml version="1.0" encoding="utf-8"?>
<Control xmlns="http://schemas.microsoft.com/VisualStudio/2011/storyboarding/control">
  <Id Name="System.Storyboarding.Common.CheckBoxUnchecked" Revision="1" Stencil="System.Storyboarding.Common" StencilVersion="0.1"/>
</Control>
</file>

<file path=customXml/item33.xml><?xml version="1.0" encoding="utf-8"?>
<Control xmlns="http://schemas.microsoft.com/VisualStudio/2011/storyboarding/control">
  <Id Name="System.Storyboarding.Common.CheckBoxUnchecked" Revision="1" Stencil="System.Storyboarding.Common" StencilVersion="0.1"/>
</Control>
</file>

<file path=customXml/item34.xml><?xml version="1.0" encoding="utf-8"?>
<Control xmlns="http://schemas.microsoft.com/VisualStudio/2011/storyboarding/control">
  <Id Name="System.Storyboarding.Common.CheckBoxUnchecked" Revision="1" Stencil="System.Storyboarding.Common" StencilVersion="0.1"/>
</Control>
</file>

<file path=customXml/item35.xml><?xml version="1.0" encoding="utf-8"?>
<Control xmlns="http://schemas.microsoft.com/VisualStudio/2011/storyboarding/control">
  <Id Name="System.Storyboarding.Common.CheckBoxUnchecked" Revision="1" Stencil="System.Storyboarding.Common" StencilVersion="0.1"/>
</Control>
</file>

<file path=customXml/item36.xml><?xml version="1.0" encoding="utf-8"?>
<Control xmlns="http://schemas.microsoft.com/VisualStudio/2011/storyboarding/control">
  <Id Name="System.Storyboarding.Common.CheckBoxUnchecked" Revision="1" Stencil="System.Storyboarding.Common" StencilVersion="0.1"/>
</Control>
</file>

<file path=customXml/item37.xml><?xml version="1.0" encoding="utf-8"?>
<Control xmlns="http://schemas.microsoft.com/VisualStudio/2011/storyboarding/control">
  <Id Name="System.Storyboarding.Common.CheckBoxUnchecked" Revision="1" Stencil="System.Storyboarding.Common" StencilVersion="0.1"/>
</Control>
</file>

<file path=customXml/item38.xml><?xml version="1.0" encoding="utf-8"?>
<Control xmlns="http://schemas.microsoft.com/VisualStudio/2011/storyboarding/control">
  <Id Name="System.Storyboarding.Common.CheckBoxUnchecked" Revision="1" Stencil="System.Storyboarding.Common" StencilVersion="0.1"/>
</Control>
</file>

<file path=customXml/item39.xml><?xml version="1.0" encoding="utf-8"?>
<Control xmlns="http://schemas.microsoft.com/VisualStudio/2011/storyboarding/control">
  <Id Name="System.Storyboarding.Common.CheckBoxUnchecked" Revision="1" Stencil="System.Storyboarding.Common" StencilVersion="0.1"/>
</Control>
</file>

<file path=customXml/item4.xml><?xml version="1.0" encoding="utf-8"?>
<Control xmlns="http://schemas.microsoft.com/VisualStudio/2011/storyboarding/control">
  <Id Name="System.Storyboarding.Common.CheckBoxUnchecked" Revision="1" Stencil="System.Storyboarding.Common" StencilVersion="0.1"/>
</Control>
</file>

<file path=customXml/item40.xml><?xml version="1.0" encoding="utf-8"?>
<Control xmlns="http://schemas.microsoft.com/VisualStudio/2011/storyboarding/control">
  <Id Name="System.Storyboarding.Common.CheckBoxUnchecked" Revision="1" Stencil="System.Storyboarding.Common" StencilVersion="0.1"/>
</Control>
</file>

<file path=customXml/item41.xml><?xml version="1.0" encoding="utf-8"?>
<Control xmlns="http://schemas.microsoft.com/VisualStudio/2011/storyboarding/control">
  <Id Name="System.Storyboarding.Common.CheckBoxUnchecked" Revision="1" Stencil="System.Storyboarding.Common" StencilVersion="0.1"/>
</Control>
</file>

<file path=customXml/item42.xml><?xml version="1.0" encoding="utf-8"?>
<Control xmlns="http://schemas.microsoft.com/VisualStudio/2011/storyboarding/control">
  <Id Name="System.Storyboarding.Common.CheckBoxUnchecked" Revision="1" Stencil="System.Storyboarding.Common" StencilVersion="0.1"/>
</Control>
</file>

<file path=customXml/item43.xml><?xml version="1.0" encoding="utf-8"?>
<Control xmlns="http://schemas.microsoft.com/VisualStudio/2011/storyboarding/control">
  <Id Name="System.Storyboarding.Common.CheckBoxUnchecked" Revision="1" Stencil="System.Storyboarding.Common" StencilVersion="0.1"/>
</Control>
</file>

<file path=customXml/item44.xml><?xml version="1.0" encoding="utf-8"?>
<Control xmlns="http://schemas.microsoft.com/VisualStudio/2011/storyboarding/control">
  <Id Name="System.Storyboarding.Common.CheckBoxUnchecked" Revision="1" Stencil="System.Storyboarding.Common" StencilVersion="0.1"/>
</Control>
</file>

<file path=customXml/item45.xml><?xml version="1.0" encoding="utf-8"?>
<Control xmlns="http://schemas.microsoft.com/VisualStudio/2011/storyboarding/control">
  <Id Name="System.Storyboarding.Common.CheckBoxUnchecked" Revision="1" Stencil="System.Storyboarding.Common" StencilVersion="0.1"/>
</Control>
</file>

<file path=customXml/item46.xml><?xml version="1.0" encoding="utf-8"?>
<Control xmlns="http://schemas.microsoft.com/VisualStudio/2011/storyboarding/control">
  <Id Name="System.Storyboarding.Common.CheckBoxUnchecked" Revision="1" Stencil="System.Storyboarding.Common" StencilVersion="0.1"/>
</Control>
</file>

<file path=customXml/item47.xml><?xml version="1.0" encoding="utf-8"?>
<Control xmlns="http://schemas.microsoft.com/VisualStudio/2011/storyboarding/control">
  <Id Name="System.Storyboarding.Common.CheckBoxUnchecked" Revision="1" Stencil="System.Storyboarding.Common" StencilVersion="0.1"/>
</Control>
</file>

<file path=customXml/item48.xml><?xml version="1.0" encoding="utf-8"?>
<Control xmlns="http://schemas.microsoft.com/VisualStudio/2011/storyboarding/control">
  <Id Name="System.Storyboarding.Common.CheckBoxUnchecked" Revision="1" Stencil="System.Storyboarding.Common" StencilVersion="0.1"/>
</Control>
</file>

<file path=customXml/item49.xml><?xml version="1.0" encoding="utf-8"?>
<Control xmlns="http://schemas.microsoft.com/VisualStudio/2011/storyboarding/control">
  <Id Name="System.Storyboarding.Common.CheckBoxUnchecked" Revision="1" Stencil="System.Storyboarding.Common" StencilVersion="0.1"/>
</Control>
</file>

<file path=customXml/item5.xml><?xml version="1.0" encoding="utf-8"?>
<Control xmlns="http://schemas.microsoft.com/VisualStudio/2011/storyboarding/control">
  <Id Name="System.Storyboarding.Common.CheckBoxUnchecked" Revision="1" Stencil="System.Storyboarding.Common" StencilVersion="0.1"/>
</Control>
</file>

<file path=customXml/item50.xml><?xml version="1.0" encoding="utf-8"?>
<Control xmlns="http://schemas.microsoft.com/VisualStudio/2011/storyboarding/control">
  <Id Name="System.Storyboarding.Common.CheckBoxUnchecked" Revision="1" Stencil="System.Storyboarding.Common" StencilVersion="0.1"/>
</Control>
</file>

<file path=customXml/item51.xml><?xml version="1.0" encoding="utf-8"?>
<Control xmlns="http://schemas.microsoft.com/VisualStudio/2011/storyboarding/control">
  <Id Name="System.Storyboarding.Common.CheckBoxUnchecked" Revision="1" Stencil="System.Storyboarding.Common" StencilVersion="0.1"/>
</Control>
</file>

<file path=customXml/item52.xml><?xml version="1.0" encoding="utf-8"?>
<Control xmlns="http://schemas.microsoft.com/VisualStudio/2011/storyboarding/control">
  <Id Name="System.Storyboarding.Common.CheckBoxUnchecked" Revision="1" Stencil="System.Storyboarding.Common" StencilVersion="0.1"/>
</Control>
</file>

<file path=customXml/item53.xml><?xml version="1.0" encoding="utf-8"?>
<Control xmlns="http://schemas.microsoft.com/VisualStudio/2011/storyboarding/control">
  <Id Name="System.Storyboarding.Common.CheckBoxUnchecked" Revision="1" Stencil="System.Storyboarding.Common" StencilVersion="0.1"/>
</Control>
</file>

<file path=customXml/item54.xml><?xml version="1.0" encoding="utf-8"?>
<Control xmlns="http://schemas.microsoft.com/VisualStudio/2011/storyboarding/control">
  <Id Name="System.Storyboarding.Common.CheckBoxUnchecked" Revision="1" Stencil="System.Storyboarding.Common" StencilVersion="0.1"/>
</Control>
</file>

<file path=customXml/item55.xml><?xml version="1.0" encoding="utf-8"?>
<Control xmlns="http://schemas.microsoft.com/VisualStudio/2011/storyboarding/control">
  <Id Name="System.Storyboarding.Common.CheckBoxUnchecked" Revision="1" Stencil="System.Storyboarding.Common" StencilVersion="0.1"/>
</Control>
</file>

<file path=customXml/item56.xml><?xml version="1.0" encoding="utf-8"?>
<Control xmlns="http://schemas.microsoft.com/VisualStudio/2011/storyboarding/control">
  <Id Name="System.Storyboarding.Common.CheckBoxUnchecked" Revision="1" Stencil="System.Storyboarding.Common" StencilVersion="0.1"/>
</Control>
</file>

<file path=customXml/item57.xml><?xml version="1.0" encoding="utf-8"?>
<Control xmlns="http://schemas.microsoft.com/VisualStudio/2011/storyboarding/control">
  <Id Name="System.Storyboarding.Common.CheckBoxUnchecked" Revision="1" Stencil="System.Storyboarding.Common" StencilVersion="0.1"/>
</Control>
</file>

<file path=customXml/item58.xml><?xml version="1.0" encoding="utf-8"?>
<Control xmlns="http://schemas.microsoft.com/VisualStudio/2011/storyboarding/control">
  <Id Name="System.Storyboarding.Common.CheckBoxUnchecked" Revision="1" Stencil="System.Storyboarding.Common" StencilVersion="0.1"/>
</Control>
</file>

<file path=customXml/item6.xml><?xml version="1.0" encoding="utf-8"?>
<Control xmlns="http://schemas.microsoft.com/VisualStudio/2011/storyboarding/control">
  <Id Name="System.Storyboarding.Common.CheckBoxUnchecked" Revision="1" Stencil="System.Storyboarding.Common" StencilVersion="0.1"/>
</Control>
</file>

<file path=customXml/item7.xml><?xml version="1.0" encoding="utf-8"?>
<Control xmlns="http://schemas.microsoft.com/VisualStudio/2011/storyboarding/control">
  <Id Name="System.Storyboarding.Common.CheckBoxUnchecked" Revision="1" Stencil="System.Storyboarding.Common" StencilVersion="0.1"/>
</Control>
</file>

<file path=customXml/item8.xml><?xml version="1.0" encoding="utf-8"?>
<Control xmlns="http://schemas.microsoft.com/VisualStudio/2011/storyboarding/control">
  <Id Name="System.Storyboarding.Common.CheckBoxUnchecked" Revision="1" Stencil="System.Storyboarding.Common" StencilVersion="0.1"/>
</Control>
</file>

<file path=customXml/item9.xml><?xml version="1.0" encoding="utf-8"?>
<Control xmlns="http://schemas.microsoft.com/VisualStudio/2011/storyboarding/control">
  <Id Name="System.Storyboarding.Common.CheckBoxUnchecked" Revision="1" Stencil="System.Storyboarding.Common" StencilVersion="0.1"/>
</Control>
</file>

<file path=customXml/itemProps1.xml><?xml version="1.0" encoding="utf-8"?>
<ds:datastoreItem xmlns:ds="http://schemas.openxmlformats.org/officeDocument/2006/customXml" ds:itemID="{7742716C-BCE4-4DC9-A0C4-002330E521E6}">
  <ds:schemaRefs>
    <ds:schemaRef ds:uri="http://schemas.microsoft.com/VisualStudio/2011/storyboarding/control"/>
  </ds:schemaRefs>
</ds:datastoreItem>
</file>

<file path=customXml/itemProps10.xml><?xml version="1.0" encoding="utf-8"?>
<ds:datastoreItem xmlns:ds="http://schemas.openxmlformats.org/officeDocument/2006/customXml" ds:itemID="{675644D2-4AA6-4E95-9034-B435E1E39700}">
  <ds:schemaRefs>
    <ds:schemaRef ds:uri="http://schemas.microsoft.com/VisualStudio/2011/storyboarding/control"/>
  </ds:schemaRefs>
</ds:datastoreItem>
</file>

<file path=customXml/itemProps11.xml><?xml version="1.0" encoding="utf-8"?>
<ds:datastoreItem xmlns:ds="http://schemas.openxmlformats.org/officeDocument/2006/customXml" ds:itemID="{74103BDC-0926-42A6-B616-936B576CDA9E}">
  <ds:schemaRefs>
    <ds:schemaRef ds:uri="http://schemas.microsoft.com/VisualStudio/2011/storyboarding/control"/>
  </ds:schemaRefs>
</ds:datastoreItem>
</file>

<file path=customXml/itemProps12.xml><?xml version="1.0" encoding="utf-8"?>
<ds:datastoreItem xmlns:ds="http://schemas.openxmlformats.org/officeDocument/2006/customXml" ds:itemID="{E547DD2E-6C8A-4EF4-B3B2-E2B136B39B82}">
  <ds:schemaRefs>
    <ds:schemaRef ds:uri="http://schemas.microsoft.com/VisualStudio/2011/storyboarding/control"/>
  </ds:schemaRefs>
</ds:datastoreItem>
</file>

<file path=customXml/itemProps13.xml><?xml version="1.0" encoding="utf-8"?>
<ds:datastoreItem xmlns:ds="http://schemas.openxmlformats.org/officeDocument/2006/customXml" ds:itemID="{FED75BE7-69D1-4C7F-B51B-50C93217267C}">
  <ds:schemaRefs>
    <ds:schemaRef ds:uri="http://schemas.microsoft.com/VisualStudio/2011/storyboarding/control"/>
  </ds:schemaRefs>
</ds:datastoreItem>
</file>

<file path=customXml/itemProps14.xml><?xml version="1.0" encoding="utf-8"?>
<ds:datastoreItem xmlns:ds="http://schemas.openxmlformats.org/officeDocument/2006/customXml" ds:itemID="{437B30CF-8618-4073-9716-AD4DBAE8ACEC}">
  <ds:schemaRefs>
    <ds:schemaRef ds:uri="http://schemas.microsoft.com/VisualStudio/2011/storyboarding/control"/>
  </ds:schemaRefs>
</ds:datastoreItem>
</file>

<file path=customXml/itemProps15.xml><?xml version="1.0" encoding="utf-8"?>
<ds:datastoreItem xmlns:ds="http://schemas.openxmlformats.org/officeDocument/2006/customXml" ds:itemID="{8EE0C88B-54B3-49EE-86B5-1FF5B5596906}">
  <ds:schemaRefs>
    <ds:schemaRef ds:uri="http://schemas.microsoft.com/VisualStudio/2011/storyboarding/control"/>
  </ds:schemaRefs>
</ds:datastoreItem>
</file>

<file path=customXml/itemProps16.xml><?xml version="1.0" encoding="utf-8"?>
<ds:datastoreItem xmlns:ds="http://schemas.openxmlformats.org/officeDocument/2006/customXml" ds:itemID="{00CF6508-60EA-48A2-89F0-7A25E09DF0F2}">
  <ds:schemaRefs>
    <ds:schemaRef ds:uri="http://schemas.microsoft.com/VisualStudio/2011/storyboarding/control"/>
  </ds:schemaRefs>
</ds:datastoreItem>
</file>

<file path=customXml/itemProps17.xml><?xml version="1.0" encoding="utf-8"?>
<ds:datastoreItem xmlns:ds="http://schemas.openxmlformats.org/officeDocument/2006/customXml" ds:itemID="{EC7C1D0A-FA5C-4FD4-8B2D-52A0A3783CFB}">
  <ds:schemaRefs>
    <ds:schemaRef ds:uri="http://schemas.microsoft.com/VisualStudio/2011/storyboarding/control"/>
  </ds:schemaRefs>
</ds:datastoreItem>
</file>

<file path=customXml/itemProps18.xml><?xml version="1.0" encoding="utf-8"?>
<ds:datastoreItem xmlns:ds="http://schemas.openxmlformats.org/officeDocument/2006/customXml" ds:itemID="{7CA4E37C-B666-4666-A322-CF4C75846C6B}">
  <ds:schemaRefs>
    <ds:schemaRef ds:uri="http://schemas.microsoft.com/VisualStudio/2011/storyboarding/control"/>
  </ds:schemaRefs>
</ds:datastoreItem>
</file>

<file path=customXml/itemProps19.xml><?xml version="1.0" encoding="utf-8"?>
<ds:datastoreItem xmlns:ds="http://schemas.openxmlformats.org/officeDocument/2006/customXml" ds:itemID="{E85FED4B-51D7-4E37-8580-963DB73EF203}">
  <ds:schemaRefs>
    <ds:schemaRef ds:uri="http://schemas.microsoft.com/VisualStudio/2011/storyboarding/control"/>
  </ds:schemaRefs>
</ds:datastoreItem>
</file>

<file path=customXml/itemProps2.xml><?xml version="1.0" encoding="utf-8"?>
<ds:datastoreItem xmlns:ds="http://schemas.openxmlformats.org/officeDocument/2006/customXml" ds:itemID="{22EFBB52-0F49-4CA2-A853-88B07C194A8F}">
  <ds:schemaRefs>
    <ds:schemaRef ds:uri="http://schemas.microsoft.com/VisualStudio/2011/storyboarding/control"/>
  </ds:schemaRefs>
</ds:datastoreItem>
</file>

<file path=customXml/itemProps20.xml><?xml version="1.0" encoding="utf-8"?>
<ds:datastoreItem xmlns:ds="http://schemas.openxmlformats.org/officeDocument/2006/customXml" ds:itemID="{ED7C92FC-7CB4-404F-83F6-51DA77ADD13B}">
  <ds:schemaRefs>
    <ds:schemaRef ds:uri="http://schemas.microsoft.com/VisualStudio/2011/storyboarding/control"/>
  </ds:schemaRefs>
</ds:datastoreItem>
</file>

<file path=customXml/itemProps21.xml><?xml version="1.0" encoding="utf-8"?>
<ds:datastoreItem xmlns:ds="http://schemas.openxmlformats.org/officeDocument/2006/customXml" ds:itemID="{CD654017-7909-451C-95FF-B6738D7CBD0D}">
  <ds:schemaRefs>
    <ds:schemaRef ds:uri="http://schemas.microsoft.com/VisualStudio/2011/storyboarding/control"/>
  </ds:schemaRefs>
</ds:datastoreItem>
</file>

<file path=customXml/itemProps22.xml><?xml version="1.0" encoding="utf-8"?>
<ds:datastoreItem xmlns:ds="http://schemas.openxmlformats.org/officeDocument/2006/customXml" ds:itemID="{1B79113C-23D9-4FA0-801B-8E0065F038F8}">
  <ds:schemaRefs>
    <ds:schemaRef ds:uri="http://schemas.microsoft.com/VisualStudio/2011/storyboarding/control"/>
  </ds:schemaRefs>
</ds:datastoreItem>
</file>

<file path=customXml/itemProps23.xml><?xml version="1.0" encoding="utf-8"?>
<ds:datastoreItem xmlns:ds="http://schemas.openxmlformats.org/officeDocument/2006/customXml" ds:itemID="{92308A17-2BA3-469D-BF72-4DC1925F8173}">
  <ds:schemaRefs>
    <ds:schemaRef ds:uri="http://schemas.microsoft.com/VisualStudio/2011/storyboarding/control"/>
  </ds:schemaRefs>
</ds:datastoreItem>
</file>

<file path=customXml/itemProps24.xml><?xml version="1.0" encoding="utf-8"?>
<ds:datastoreItem xmlns:ds="http://schemas.openxmlformats.org/officeDocument/2006/customXml" ds:itemID="{97478ADF-6E44-4CCB-80C9-0077644ACAD1}">
  <ds:schemaRefs>
    <ds:schemaRef ds:uri="http://schemas.microsoft.com/VisualStudio/2011/storyboarding/control"/>
  </ds:schemaRefs>
</ds:datastoreItem>
</file>

<file path=customXml/itemProps25.xml><?xml version="1.0" encoding="utf-8"?>
<ds:datastoreItem xmlns:ds="http://schemas.openxmlformats.org/officeDocument/2006/customXml" ds:itemID="{283B38BA-616E-4660-87DC-F20C7552E617}">
  <ds:schemaRefs>
    <ds:schemaRef ds:uri="http://schemas.microsoft.com/VisualStudio/2011/storyboarding/control"/>
  </ds:schemaRefs>
</ds:datastoreItem>
</file>

<file path=customXml/itemProps26.xml><?xml version="1.0" encoding="utf-8"?>
<ds:datastoreItem xmlns:ds="http://schemas.openxmlformats.org/officeDocument/2006/customXml" ds:itemID="{2410B109-3ADA-4355-A91E-9F974BFA38ED}">
  <ds:schemaRefs>
    <ds:schemaRef ds:uri="http://schemas.microsoft.com/VisualStudio/2011/storyboarding/control"/>
  </ds:schemaRefs>
</ds:datastoreItem>
</file>

<file path=customXml/itemProps27.xml><?xml version="1.0" encoding="utf-8"?>
<ds:datastoreItem xmlns:ds="http://schemas.openxmlformats.org/officeDocument/2006/customXml" ds:itemID="{228D47F8-58A9-48FD-B8A6-1C157251EC4C}">
  <ds:schemaRefs>
    <ds:schemaRef ds:uri="http://schemas.microsoft.com/VisualStudio/2011/storyboarding/control"/>
  </ds:schemaRefs>
</ds:datastoreItem>
</file>

<file path=customXml/itemProps28.xml><?xml version="1.0" encoding="utf-8"?>
<ds:datastoreItem xmlns:ds="http://schemas.openxmlformats.org/officeDocument/2006/customXml" ds:itemID="{297DF6EA-8FED-41A2-AD1D-E0A2CCC5E245}">
  <ds:schemaRefs>
    <ds:schemaRef ds:uri="http://schemas.microsoft.com/VisualStudio/2011/storyboarding/control"/>
  </ds:schemaRefs>
</ds:datastoreItem>
</file>

<file path=customXml/itemProps29.xml><?xml version="1.0" encoding="utf-8"?>
<ds:datastoreItem xmlns:ds="http://schemas.openxmlformats.org/officeDocument/2006/customXml" ds:itemID="{44C5D8A1-5D9A-45CC-9FB6-1D1C3B83668C}">
  <ds:schemaRefs>
    <ds:schemaRef ds:uri="http://schemas.microsoft.com/VisualStudio/2011/storyboarding/control"/>
  </ds:schemaRefs>
</ds:datastoreItem>
</file>

<file path=customXml/itemProps3.xml><?xml version="1.0" encoding="utf-8"?>
<ds:datastoreItem xmlns:ds="http://schemas.openxmlformats.org/officeDocument/2006/customXml" ds:itemID="{06BAF540-9BB4-432C-ADFD-598A2AF45B26}">
  <ds:schemaRefs>
    <ds:schemaRef ds:uri="http://schemas.microsoft.com/VisualStudio/2011/storyboarding/control"/>
  </ds:schemaRefs>
</ds:datastoreItem>
</file>

<file path=customXml/itemProps30.xml><?xml version="1.0" encoding="utf-8"?>
<ds:datastoreItem xmlns:ds="http://schemas.openxmlformats.org/officeDocument/2006/customXml" ds:itemID="{14402C9E-5779-47D1-8CF6-80434DE8F4CE}">
  <ds:schemaRefs>
    <ds:schemaRef ds:uri="http://schemas.microsoft.com/VisualStudio/2011/storyboarding/control"/>
  </ds:schemaRefs>
</ds:datastoreItem>
</file>

<file path=customXml/itemProps31.xml><?xml version="1.0" encoding="utf-8"?>
<ds:datastoreItem xmlns:ds="http://schemas.openxmlformats.org/officeDocument/2006/customXml" ds:itemID="{BD428651-A40D-45AB-91ED-D4F38DFDB8B2}">
  <ds:schemaRefs>
    <ds:schemaRef ds:uri="http://schemas.microsoft.com/VisualStudio/2011/storyboarding/control"/>
  </ds:schemaRefs>
</ds:datastoreItem>
</file>

<file path=customXml/itemProps32.xml><?xml version="1.0" encoding="utf-8"?>
<ds:datastoreItem xmlns:ds="http://schemas.openxmlformats.org/officeDocument/2006/customXml" ds:itemID="{206C125C-9FBB-4765-B682-5B8B4FF9DEC0}">
  <ds:schemaRefs>
    <ds:schemaRef ds:uri="http://schemas.microsoft.com/VisualStudio/2011/storyboarding/control"/>
  </ds:schemaRefs>
</ds:datastoreItem>
</file>

<file path=customXml/itemProps33.xml><?xml version="1.0" encoding="utf-8"?>
<ds:datastoreItem xmlns:ds="http://schemas.openxmlformats.org/officeDocument/2006/customXml" ds:itemID="{A9824435-0BF8-4902-BCC9-B6EF73637DAD}">
  <ds:schemaRefs>
    <ds:schemaRef ds:uri="http://schemas.microsoft.com/VisualStudio/2011/storyboarding/control"/>
  </ds:schemaRefs>
</ds:datastoreItem>
</file>

<file path=customXml/itemProps34.xml><?xml version="1.0" encoding="utf-8"?>
<ds:datastoreItem xmlns:ds="http://schemas.openxmlformats.org/officeDocument/2006/customXml" ds:itemID="{F5221408-5F80-401A-B63D-938CECEA7003}">
  <ds:schemaRefs>
    <ds:schemaRef ds:uri="http://schemas.microsoft.com/VisualStudio/2011/storyboarding/control"/>
  </ds:schemaRefs>
</ds:datastoreItem>
</file>

<file path=customXml/itemProps35.xml><?xml version="1.0" encoding="utf-8"?>
<ds:datastoreItem xmlns:ds="http://schemas.openxmlformats.org/officeDocument/2006/customXml" ds:itemID="{873DA0FF-2950-4C83-B92C-251C45C414D6}">
  <ds:schemaRefs>
    <ds:schemaRef ds:uri="http://schemas.microsoft.com/VisualStudio/2011/storyboarding/control"/>
  </ds:schemaRefs>
</ds:datastoreItem>
</file>

<file path=customXml/itemProps36.xml><?xml version="1.0" encoding="utf-8"?>
<ds:datastoreItem xmlns:ds="http://schemas.openxmlformats.org/officeDocument/2006/customXml" ds:itemID="{66E6B241-FAA2-485C-B213-1D1829B2607D}">
  <ds:schemaRefs>
    <ds:schemaRef ds:uri="http://schemas.microsoft.com/VisualStudio/2011/storyboarding/control"/>
  </ds:schemaRefs>
</ds:datastoreItem>
</file>

<file path=customXml/itemProps37.xml><?xml version="1.0" encoding="utf-8"?>
<ds:datastoreItem xmlns:ds="http://schemas.openxmlformats.org/officeDocument/2006/customXml" ds:itemID="{3411BB95-0898-4E77-BB4D-1B25EBB9E190}">
  <ds:schemaRefs>
    <ds:schemaRef ds:uri="http://schemas.microsoft.com/VisualStudio/2011/storyboarding/control"/>
  </ds:schemaRefs>
</ds:datastoreItem>
</file>

<file path=customXml/itemProps38.xml><?xml version="1.0" encoding="utf-8"?>
<ds:datastoreItem xmlns:ds="http://schemas.openxmlformats.org/officeDocument/2006/customXml" ds:itemID="{B7DA7AB9-6D26-4C2E-82D1-6E43E41F9C1A}">
  <ds:schemaRefs>
    <ds:schemaRef ds:uri="http://schemas.microsoft.com/VisualStudio/2011/storyboarding/control"/>
  </ds:schemaRefs>
</ds:datastoreItem>
</file>

<file path=customXml/itemProps39.xml><?xml version="1.0" encoding="utf-8"?>
<ds:datastoreItem xmlns:ds="http://schemas.openxmlformats.org/officeDocument/2006/customXml" ds:itemID="{7C856D4A-BC94-450B-93F8-4C364E12D7AB}">
  <ds:schemaRefs>
    <ds:schemaRef ds:uri="http://schemas.microsoft.com/VisualStudio/2011/storyboarding/control"/>
  </ds:schemaRefs>
</ds:datastoreItem>
</file>

<file path=customXml/itemProps4.xml><?xml version="1.0" encoding="utf-8"?>
<ds:datastoreItem xmlns:ds="http://schemas.openxmlformats.org/officeDocument/2006/customXml" ds:itemID="{A40A2C38-8F5E-4FFB-AC7E-63E46F09762C}">
  <ds:schemaRefs>
    <ds:schemaRef ds:uri="http://schemas.microsoft.com/VisualStudio/2011/storyboarding/control"/>
  </ds:schemaRefs>
</ds:datastoreItem>
</file>

<file path=customXml/itemProps40.xml><?xml version="1.0" encoding="utf-8"?>
<ds:datastoreItem xmlns:ds="http://schemas.openxmlformats.org/officeDocument/2006/customXml" ds:itemID="{BB297EA0-A6AB-4E92-AE68-03AEA54B432F}">
  <ds:schemaRefs>
    <ds:schemaRef ds:uri="http://schemas.microsoft.com/VisualStudio/2011/storyboarding/control"/>
  </ds:schemaRefs>
</ds:datastoreItem>
</file>

<file path=customXml/itemProps41.xml><?xml version="1.0" encoding="utf-8"?>
<ds:datastoreItem xmlns:ds="http://schemas.openxmlformats.org/officeDocument/2006/customXml" ds:itemID="{23BCCB89-488F-4CE7-8DBE-BA3E716E59BF}">
  <ds:schemaRefs>
    <ds:schemaRef ds:uri="http://schemas.microsoft.com/VisualStudio/2011/storyboarding/control"/>
  </ds:schemaRefs>
</ds:datastoreItem>
</file>

<file path=customXml/itemProps42.xml><?xml version="1.0" encoding="utf-8"?>
<ds:datastoreItem xmlns:ds="http://schemas.openxmlformats.org/officeDocument/2006/customXml" ds:itemID="{4C8EE75E-E259-4CA6-9891-BBD1F05100D4}">
  <ds:schemaRefs>
    <ds:schemaRef ds:uri="http://schemas.microsoft.com/VisualStudio/2011/storyboarding/control"/>
  </ds:schemaRefs>
</ds:datastoreItem>
</file>

<file path=customXml/itemProps43.xml><?xml version="1.0" encoding="utf-8"?>
<ds:datastoreItem xmlns:ds="http://schemas.openxmlformats.org/officeDocument/2006/customXml" ds:itemID="{24E59C9E-F28E-459A-B0E9-F5D89E83A62B}">
  <ds:schemaRefs>
    <ds:schemaRef ds:uri="http://schemas.microsoft.com/VisualStudio/2011/storyboarding/control"/>
  </ds:schemaRefs>
</ds:datastoreItem>
</file>

<file path=customXml/itemProps44.xml><?xml version="1.0" encoding="utf-8"?>
<ds:datastoreItem xmlns:ds="http://schemas.openxmlformats.org/officeDocument/2006/customXml" ds:itemID="{D9E41DB7-B21D-425F-8A12-E732AF9C0679}">
  <ds:schemaRefs>
    <ds:schemaRef ds:uri="http://schemas.microsoft.com/VisualStudio/2011/storyboarding/control"/>
  </ds:schemaRefs>
</ds:datastoreItem>
</file>

<file path=customXml/itemProps45.xml><?xml version="1.0" encoding="utf-8"?>
<ds:datastoreItem xmlns:ds="http://schemas.openxmlformats.org/officeDocument/2006/customXml" ds:itemID="{861507AE-925E-4BD4-A55C-9F5298DCE0D8}">
  <ds:schemaRefs>
    <ds:schemaRef ds:uri="http://schemas.microsoft.com/VisualStudio/2011/storyboarding/control"/>
  </ds:schemaRefs>
</ds:datastoreItem>
</file>

<file path=customXml/itemProps46.xml><?xml version="1.0" encoding="utf-8"?>
<ds:datastoreItem xmlns:ds="http://schemas.openxmlformats.org/officeDocument/2006/customXml" ds:itemID="{92EA3B27-1497-46A3-B5FC-58822DC88532}">
  <ds:schemaRefs>
    <ds:schemaRef ds:uri="http://schemas.microsoft.com/VisualStudio/2011/storyboarding/control"/>
  </ds:schemaRefs>
</ds:datastoreItem>
</file>

<file path=customXml/itemProps47.xml><?xml version="1.0" encoding="utf-8"?>
<ds:datastoreItem xmlns:ds="http://schemas.openxmlformats.org/officeDocument/2006/customXml" ds:itemID="{B11151C9-9495-40D9-A851-EA1DC26B661F}">
  <ds:schemaRefs>
    <ds:schemaRef ds:uri="http://schemas.microsoft.com/VisualStudio/2011/storyboarding/control"/>
  </ds:schemaRefs>
</ds:datastoreItem>
</file>

<file path=customXml/itemProps48.xml><?xml version="1.0" encoding="utf-8"?>
<ds:datastoreItem xmlns:ds="http://schemas.openxmlformats.org/officeDocument/2006/customXml" ds:itemID="{02655CE6-E040-4E85-B998-A9BD2FB0477B}">
  <ds:schemaRefs>
    <ds:schemaRef ds:uri="http://schemas.microsoft.com/VisualStudio/2011/storyboarding/control"/>
  </ds:schemaRefs>
</ds:datastoreItem>
</file>

<file path=customXml/itemProps49.xml><?xml version="1.0" encoding="utf-8"?>
<ds:datastoreItem xmlns:ds="http://schemas.openxmlformats.org/officeDocument/2006/customXml" ds:itemID="{38607D4B-E269-40CD-B7DF-AF7FED1FE45C}">
  <ds:schemaRefs>
    <ds:schemaRef ds:uri="http://schemas.microsoft.com/VisualStudio/2011/storyboarding/control"/>
  </ds:schemaRefs>
</ds:datastoreItem>
</file>

<file path=customXml/itemProps5.xml><?xml version="1.0" encoding="utf-8"?>
<ds:datastoreItem xmlns:ds="http://schemas.openxmlformats.org/officeDocument/2006/customXml" ds:itemID="{3EE8CA2A-20C6-4F86-927D-CC202B2C1C81}">
  <ds:schemaRefs>
    <ds:schemaRef ds:uri="http://schemas.microsoft.com/VisualStudio/2011/storyboarding/control"/>
  </ds:schemaRefs>
</ds:datastoreItem>
</file>

<file path=customXml/itemProps50.xml><?xml version="1.0" encoding="utf-8"?>
<ds:datastoreItem xmlns:ds="http://schemas.openxmlformats.org/officeDocument/2006/customXml" ds:itemID="{370DF949-036A-4286-B45B-80D1088E6BC7}">
  <ds:schemaRefs>
    <ds:schemaRef ds:uri="http://schemas.microsoft.com/VisualStudio/2011/storyboarding/control"/>
  </ds:schemaRefs>
</ds:datastoreItem>
</file>

<file path=customXml/itemProps51.xml><?xml version="1.0" encoding="utf-8"?>
<ds:datastoreItem xmlns:ds="http://schemas.openxmlformats.org/officeDocument/2006/customXml" ds:itemID="{9A7DA2E3-5D64-4BEE-908F-C10262358893}">
  <ds:schemaRefs>
    <ds:schemaRef ds:uri="http://schemas.microsoft.com/VisualStudio/2011/storyboarding/control"/>
  </ds:schemaRefs>
</ds:datastoreItem>
</file>

<file path=customXml/itemProps52.xml><?xml version="1.0" encoding="utf-8"?>
<ds:datastoreItem xmlns:ds="http://schemas.openxmlformats.org/officeDocument/2006/customXml" ds:itemID="{26325B84-ECE0-49B2-A8AB-5C52DF6EFB09}">
  <ds:schemaRefs>
    <ds:schemaRef ds:uri="http://schemas.microsoft.com/VisualStudio/2011/storyboarding/control"/>
  </ds:schemaRefs>
</ds:datastoreItem>
</file>

<file path=customXml/itemProps53.xml><?xml version="1.0" encoding="utf-8"?>
<ds:datastoreItem xmlns:ds="http://schemas.openxmlformats.org/officeDocument/2006/customXml" ds:itemID="{4EA190A8-A9A1-4089-97AF-17B093E65548}">
  <ds:schemaRefs>
    <ds:schemaRef ds:uri="http://schemas.microsoft.com/VisualStudio/2011/storyboarding/control"/>
  </ds:schemaRefs>
</ds:datastoreItem>
</file>

<file path=customXml/itemProps54.xml><?xml version="1.0" encoding="utf-8"?>
<ds:datastoreItem xmlns:ds="http://schemas.openxmlformats.org/officeDocument/2006/customXml" ds:itemID="{7221502A-8A52-404E-B8BB-2DFB12DAB4B9}">
  <ds:schemaRefs>
    <ds:schemaRef ds:uri="http://schemas.microsoft.com/VisualStudio/2011/storyboarding/control"/>
  </ds:schemaRefs>
</ds:datastoreItem>
</file>

<file path=customXml/itemProps55.xml><?xml version="1.0" encoding="utf-8"?>
<ds:datastoreItem xmlns:ds="http://schemas.openxmlformats.org/officeDocument/2006/customXml" ds:itemID="{80EFF290-4AEA-40AE-AABB-31C6C020DBE9}">
  <ds:schemaRefs>
    <ds:schemaRef ds:uri="http://schemas.microsoft.com/VisualStudio/2011/storyboarding/control"/>
  </ds:schemaRefs>
</ds:datastoreItem>
</file>

<file path=customXml/itemProps56.xml><?xml version="1.0" encoding="utf-8"?>
<ds:datastoreItem xmlns:ds="http://schemas.openxmlformats.org/officeDocument/2006/customXml" ds:itemID="{0D67CCB0-B1E6-4ABD-A03D-17C310AEA89A}">
  <ds:schemaRefs>
    <ds:schemaRef ds:uri="http://schemas.microsoft.com/VisualStudio/2011/storyboarding/control"/>
  </ds:schemaRefs>
</ds:datastoreItem>
</file>

<file path=customXml/itemProps57.xml><?xml version="1.0" encoding="utf-8"?>
<ds:datastoreItem xmlns:ds="http://schemas.openxmlformats.org/officeDocument/2006/customXml" ds:itemID="{F6F029BA-02EE-4416-B2E3-F0D0C8DA3B62}">
  <ds:schemaRefs>
    <ds:schemaRef ds:uri="http://schemas.microsoft.com/VisualStudio/2011/storyboarding/control"/>
  </ds:schemaRefs>
</ds:datastoreItem>
</file>

<file path=customXml/itemProps58.xml><?xml version="1.0" encoding="utf-8"?>
<ds:datastoreItem xmlns:ds="http://schemas.openxmlformats.org/officeDocument/2006/customXml" ds:itemID="{FECE0E4E-5707-4F49-ADB4-C5C7FF1821B9}">
  <ds:schemaRefs>
    <ds:schemaRef ds:uri="http://schemas.microsoft.com/VisualStudio/2011/storyboarding/control"/>
  </ds:schemaRefs>
</ds:datastoreItem>
</file>

<file path=customXml/itemProps6.xml><?xml version="1.0" encoding="utf-8"?>
<ds:datastoreItem xmlns:ds="http://schemas.openxmlformats.org/officeDocument/2006/customXml" ds:itemID="{95A319B6-E410-4424-8DBB-A16A43AADD36}">
  <ds:schemaRefs>
    <ds:schemaRef ds:uri="http://schemas.microsoft.com/VisualStudio/2011/storyboarding/control"/>
  </ds:schemaRefs>
</ds:datastoreItem>
</file>

<file path=customXml/itemProps7.xml><?xml version="1.0" encoding="utf-8"?>
<ds:datastoreItem xmlns:ds="http://schemas.openxmlformats.org/officeDocument/2006/customXml" ds:itemID="{FEFFA065-0A75-4676-BDAC-9488DB41B442}">
  <ds:schemaRefs>
    <ds:schemaRef ds:uri="http://schemas.microsoft.com/VisualStudio/2011/storyboarding/control"/>
  </ds:schemaRefs>
</ds:datastoreItem>
</file>

<file path=customXml/itemProps8.xml><?xml version="1.0" encoding="utf-8"?>
<ds:datastoreItem xmlns:ds="http://schemas.openxmlformats.org/officeDocument/2006/customXml" ds:itemID="{D0EC576F-8D31-4F39-B289-DEE1ABAEB40A}">
  <ds:schemaRefs>
    <ds:schemaRef ds:uri="http://schemas.microsoft.com/VisualStudio/2011/storyboarding/control"/>
  </ds:schemaRefs>
</ds:datastoreItem>
</file>

<file path=customXml/itemProps9.xml><?xml version="1.0" encoding="utf-8"?>
<ds:datastoreItem xmlns:ds="http://schemas.openxmlformats.org/officeDocument/2006/customXml" ds:itemID="{90203C61-1FDB-47E5-BABA-C4E5B36D1283}">
  <ds:schemaRefs>
    <ds:schemaRef ds:uri="http://schemas.microsoft.com/VisualStudio/2011/storyboarding/contro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81457</TotalTime>
  <Words>4419</Words>
  <Application>Microsoft Office PowerPoint</Application>
  <PresentationFormat>사용자 지정</PresentationFormat>
  <Paragraphs>1380</Paragraphs>
  <Slides>54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16</vt:i4>
      </vt:variant>
      <vt:variant>
        <vt:lpstr>테마</vt:lpstr>
      </vt:variant>
      <vt:variant>
        <vt:i4>5</vt:i4>
      </vt:variant>
      <vt:variant>
        <vt:lpstr>슬라이드 제목</vt:lpstr>
      </vt:variant>
      <vt:variant>
        <vt:i4>54</vt:i4>
      </vt:variant>
    </vt:vector>
  </HeadingPairs>
  <TitlesOfParts>
    <vt:vector size="75" baseType="lpstr">
      <vt:lpstr>[더존] 본문체 10</vt:lpstr>
      <vt:lpstr>-apple-system</vt:lpstr>
      <vt:lpstr>Noto Sans CJK KR Regular</vt:lpstr>
      <vt:lpstr>Noto Sans KR</vt:lpstr>
      <vt:lpstr>NSKR</vt:lpstr>
      <vt:lpstr>Pretendard</vt:lpstr>
      <vt:lpstr>TG</vt:lpstr>
      <vt:lpstr>나눔스퀘어 Bold</vt:lpstr>
      <vt:lpstr>나눔스퀘어 ExtraBold</vt:lpstr>
      <vt:lpstr>맑은 고딕</vt:lpstr>
      <vt:lpstr>휴먼둥근헤드라인</vt:lpstr>
      <vt:lpstr>Arial</vt:lpstr>
      <vt:lpstr>Calibri</vt:lpstr>
      <vt:lpstr>Calibri Light</vt:lpstr>
      <vt:lpstr>Verdana</vt:lpstr>
      <vt:lpstr>Wingdings</vt:lpstr>
      <vt:lpstr>DOUZONE_1</vt:lpstr>
      <vt:lpstr>1_DOUZONE_1</vt:lpstr>
      <vt:lpstr>3_DOUZONE_1</vt:lpstr>
      <vt:lpstr>4_DOUZONE_1</vt:lpstr>
      <vt:lpstr>5_DOUZONE_1</vt:lpstr>
      <vt:lpstr>티맥스오피스 홈페이지 개편</vt:lpstr>
      <vt:lpstr>Document Information</vt:lpstr>
      <vt:lpstr>PowerPoint 프레젠테이션</vt:lpstr>
      <vt:lpstr>PowerPoint 프레젠테이션</vt:lpstr>
      <vt:lpstr>메인 페이지</vt:lpstr>
      <vt:lpstr>VISION – SuperApp 세상</vt:lpstr>
      <vt:lpstr>PowerPoint 프레젠테이션</vt:lpstr>
      <vt:lpstr>PowerPoint 프레젠테이션</vt:lpstr>
      <vt:lpstr>VISION – TmaxOffice의 역할</vt:lpstr>
      <vt:lpstr>PowerPoint 프레젠테이션</vt:lpstr>
      <vt:lpstr>PRODUCT – SuperOffice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PRODUCT – SuperDocument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PRODUCT – SuperAppStudio</vt:lpstr>
      <vt:lpstr>PowerPoint 프레젠테이션</vt:lpstr>
      <vt:lpstr>PowerPoint 프레젠테이션</vt:lpstr>
      <vt:lpstr>PowerPoint 프레젠테이션</vt:lpstr>
      <vt:lpstr>PowerPoint 프레젠테이션</vt:lpstr>
      <vt:lpstr>PRODUCT – SuperDX</vt:lpstr>
      <vt:lpstr>PowerPoint 프레젠테이션</vt:lpstr>
      <vt:lpstr>PowerPoint 프레젠테이션</vt:lpstr>
      <vt:lpstr>PowerPoint 프레젠테이션</vt:lpstr>
      <vt:lpstr>PowerPoint 프레젠테이션</vt:lpstr>
      <vt:lpstr>DEMO</vt:lpstr>
      <vt:lpstr>도입 안내 </vt:lpstr>
      <vt:lpstr>PowerPoint 프레젠테이션</vt:lpstr>
      <vt:lpstr>PowerPoint 프레젠테이션</vt:lpstr>
      <vt:lpstr>PowerPoint 프레젠테이션</vt:lpstr>
      <vt:lpstr>PowerPoint 프레젠테이션</vt:lpstr>
      <vt:lpstr>MEDIA</vt:lpstr>
      <vt:lpstr>PowerPoint 프레젠테이션</vt:lpstr>
      <vt:lpstr>PowerPoint 프레젠테이션</vt:lpstr>
      <vt:lpstr>RECRUIT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koo iMac</dc:creator>
  <cp:lastModifiedBy>권 하림</cp:lastModifiedBy>
  <cp:revision>4485</cp:revision>
  <cp:lastPrinted>2020-07-01T05:53:56Z</cp:lastPrinted>
  <dcterms:created xsi:type="dcterms:W3CDTF">2016-11-02T06:17:26Z</dcterms:created>
  <dcterms:modified xsi:type="dcterms:W3CDTF">2022-07-05T01:24:07Z</dcterms:modified>
</cp:coreProperties>
</file>